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tmp" ContentType="image/png"/>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5.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6.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7.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8.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9.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10.xml" ContentType="application/vnd.openxmlformats-officedocument.theme+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13.xml" ContentType="application/vnd.openxmlformats-officedocument.theme+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theme/theme14.xml" ContentType="application/vnd.openxmlformats-officedocument.theme+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theme/theme15.xml" ContentType="application/vnd.openxmlformats-officedocument.theme+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theme/theme16.xml" ContentType="application/vnd.openxmlformats-officedocument.theme+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8"/>
    <p:sldMasterId id="2147484229" r:id="rId9"/>
    <p:sldMasterId id="2147484823" r:id="rId10"/>
    <p:sldMasterId id="2147484842" r:id="rId11"/>
    <p:sldMasterId id="2147484859" r:id="rId12"/>
    <p:sldMasterId id="2147484878" r:id="rId13"/>
    <p:sldMasterId id="2147484899" r:id="rId14"/>
    <p:sldMasterId id="2147484911" r:id="rId15"/>
    <p:sldMasterId id="2147484938" r:id="rId16"/>
    <p:sldMasterId id="2147484969" r:id="rId17"/>
    <p:sldMasterId id="2147485019" r:id="rId18"/>
    <p:sldMasterId id="2147485048" r:id="rId19"/>
    <p:sldMasterId id="2147485074" r:id="rId20"/>
    <p:sldMasterId id="2147485112" r:id="rId21"/>
    <p:sldMasterId id="2147485162" r:id="rId22"/>
    <p:sldMasterId id="2147485194" r:id="rId23"/>
    <p:sldMasterId id="2147485241" r:id="rId24"/>
  </p:sldMasterIdLst>
  <p:notesMasterIdLst>
    <p:notesMasterId r:id="rId51"/>
  </p:notesMasterIdLst>
  <p:handoutMasterIdLst>
    <p:handoutMasterId r:id="rId52"/>
  </p:handoutMasterIdLst>
  <p:sldIdLst>
    <p:sldId id="1619" r:id="rId25"/>
    <p:sldId id="1644" r:id="rId26"/>
    <p:sldId id="1645" r:id="rId27"/>
    <p:sldId id="1648" r:id="rId28"/>
    <p:sldId id="1649" r:id="rId29"/>
    <p:sldId id="1620" r:id="rId30"/>
    <p:sldId id="1621" r:id="rId31"/>
    <p:sldId id="1491" r:id="rId32"/>
    <p:sldId id="1492" r:id="rId33"/>
    <p:sldId id="1498" r:id="rId34"/>
    <p:sldId id="1622" r:id="rId35"/>
    <p:sldId id="1626" r:id="rId36"/>
    <p:sldId id="1625" r:id="rId37"/>
    <p:sldId id="1605" r:id="rId38"/>
    <p:sldId id="1435" r:id="rId39"/>
    <p:sldId id="1630" r:id="rId40"/>
    <p:sldId id="1631" r:id="rId41"/>
    <p:sldId id="1632" r:id="rId42"/>
    <p:sldId id="1593" r:id="rId43"/>
    <p:sldId id="1551" r:id="rId44"/>
    <p:sldId id="1552" r:id="rId45"/>
    <p:sldId id="1594" r:id="rId46"/>
    <p:sldId id="1559" r:id="rId47"/>
    <p:sldId id="1643" r:id="rId48"/>
    <p:sldId id="1566" r:id="rId49"/>
    <p:sldId id="1366" r:id="rId50"/>
  </p:sldIdLst>
  <p:sldSz cx="12436475" cy="6994525"/>
  <p:notesSz cx="7010400" cy="9296400"/>
  <p:defaultTex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1843" userDrawn="1">
          <p15:clr>
            <a:srgbClr val="A4A3A4"/>
          </p15:clr>
        </p15:guide>
        <p15:guide id="2" pos="3917">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001F50"/>
    <a:srgbClr val="0078D7"/>
    <a:srgbClr val="2F2F31"/>
    <a:srgbClr val="002050"/>
    <a:srgbClr val="000000"/>
    <a:srgbClr val="F15A29"/>
    <a:srgbClr val="00BCF2"/>
    <a:srgbClr val="68217A"/>
    <a:srgbClr val="0019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71" autoAdjust="0"/>
    <p:restoredTop sz="88378" autoAdjust="0"/>
  </p:normalViewPr>
  <p:slideViewPr>
    <p:cSldViewPr snapToGrid="0">
      <p:cViewPr varScale="1">
        <p:scale>
          <a:sx n="81" d="100"/>
          <a:sy n="81" d="100"/>
        </p:scale>
        <p:origin x="800" y="184"/>
      </p:cViewPr>
      <p:guideLst>
        <p:guide orient="horz" pos="184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8" d="100"/>
        <a:sy n="58" d="100"/>
      </p:scale>
      <p:origin x="0" y="-10636"/>
    </p:cViewPr>
  </p:sorterViewPr>
  <p:notesViewPr>
    <p:cSldViewPr snapToGrid="0">
      <p:cViewPr varScale="1">
        <p:scale>
          <a:sx n="83" d="100"/>
          <a:sy n="83" d="100"/>
        </p:scale>
        <p:origin x="3852" y="96"/>
      </p:cViewPr>
      <p:guideLst>
        <p:guide orient="horz" pos="2928"/>
        <p:guide pos="2208"/>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6.xml"/><Relationship Id="rId14" Type="http://schemas.openxmlformats.org/officeDocument/2006/relationships/slideMaster" Target="slideMasters/slideMaster7.xml"/><Relationship Id="rId15" Type="http://schemas.openxmlformats.org/officeDocument/2006/relationships/slideMaster" Target="slideMasters/slideMaster8.xml"/><Relationship Id="rId16" Type="http://schemas.openxmlformats.org/officeDocument/2006/relationships/slideMaster" Target="slideMasters/slideMaster9.xml"/><Relationship Id="rId17" Type="http://schemas.openxmlformats.org/officeDocument/2006/relationships/slideMaster" Target="slideMasters/slideMaster10.xml"/><Relationship Id="rId18" Type="http://schemas.openxmlformats.org/officeDocument/2006/relationships/slideMaster" Target="slideMasters/slideMaster11.xml"/><Relationship Id="rId19" Type="http://schemas.openxmlformats.org/officeDocument/2006/relationships/slideMaster" Target="slideMasters/slideMaster12.xml"/><Relationship Id="rId50" Type="http://schemas.openxmlformats.org/officeDocument/2006/relationships/slide" Target="slides/slide26.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16.xml"/><Relationship Id="rId41" Type="http://schemas.openxmlformats.org/officeDocument/2006/relationships/slide" Target="slides/slide17.xml"/><Relationship Id="rId42" Type="http://schemas.openxmlformats.org/officeDocument/2006/relationships/slide" Target="slides/slide18.xml"/><Relationship Id="rId43" Type="http://schemas.openxmlformats.org/officeDocument/2006/relationships/slide" Target="slides/slide19.xml"/><Relationship Id="rId44" Type="http://schemas.openxmlformats.org/officeDocument/2006/relationships/slide" Target="slides/slide20.xml"/><Relationship Id="rId45" Type="http://schemas.openxmlformats.org/officeDocument/2006/relationships/slide" Target="slides/slide21.xml"/><Relationship Id="rId46" Type="http://schemas.openxmlformats.org/officeDocument/2006/relationships/slide" Target="slides/slide22.xml"/><Relationship Id="rId47" Type="http://schemas.openxmlformats.org/officeDocument/2006/relationships/slide" Target="slides/slide23.xml"/><Relationship Id="rId48" Type="http://schemas.openxmlformats.org/officeDocument/2006/relationships/slide" Target="slides/slide24.xml"/><Relationship Id="rId4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customXml" Target="../customXml/item5.xml"/><Relationship Id="rId6" Type="http://schemas.openxmlformats.org/officeDocument/2006/relationships/customXml" Target="../customXml/item6.xml"/><Relationship Id="rId7" Type="http://schemas.openxmlformats.org/officeDocument/2006/relationships/customXml" Target="../customXml/item7.xml"/><Relationship Id="rId8" Type="http://schemas.openxmlformats.org/officeDocument/2006/relationships/slideMaster" Target="slideMasters/slideMaster1.xml"/><Relationship Id="rId9" Type="http://schemas.openxmlformats.org/officeDocument/2006/relationships/slideMaster" Target="slideMasters/slideMaster2.xml"/><Relationship Id="rId30" Type="http://schemas.openxmlformats.org/officeDocument/2006/relationships/slide" Target="slides/slide6.xml"/><Relationship Id="rId31" Type="http://schemas.openxmlformats.org/officeDocument/2006/relationships/slide" Target="slides/slide7.xml"/><Relationship Id="rId32" Type="http://schemas.openxmlformats.org/officeDocument/2006/relationships/slide" Target="slides/slide8.xml"/><Relationship Id="rId33" Type="http://schemas.openxmlformats.org/officeDocument/2006/relationships/slide" Target="slides/slide9.xml"/><Relationship Id="rId34" Type="http://schemas.openxmlformats.org/officeDocument/2006/relationships/slide" Target="slides/slide10.xml"/><Relationship Id="rId35" Type="http://schemas.openxmlformats.org/officeDocument/2006/relationships/slide" Target="slides/slide11.xml"/><Relationship Id="rId36" Type="http://schemas.openxmlformats.org/officeDocument/2006/relationships/slide" Target="slides/slide12.xml"/><Relationship Id="rId37" Type="http://schemas.openxmlformats.org/officeDocument/2006/relationships/slide" Target="slides/slide13.xml"/><Relationship Id="rId38" Type="http://schemas.openxmlformats.org/officeDocument/2006/relationships/slide" Target="slides/slide14.xml"/><Relationship Id="rId39" Type="http://schemas.openxmlformats.org/officeDocument/2006/relationships/slide" Target="slides/slide15.xml"/><Relationship Id="rId20" Type="http://schemas.openxmlformats.org/officeDocument/2006/relationships/slideMaster" Target="slideMasters/slideMaster13.xml"/><Relationship Id="rId21" Type="http://schemas.openxmlformats.org/officeDocument/2006/relationships/slideMaster" Target="slideMasters/slideMaster14.xml"/><Relationship Id="rId22" Type="http://schemas.openxmlformats.org/officeDocument/2006/relationships/slideMaster" Target="slideMasters/slideMaster15.xml"/><Relationship Id="rId23" Type="http://schemas.openxmlformats.org/officeDocument/2006/relationships/slideMaster" Target="slideMasters/slideMaster16.xml"/><Relationship Id="rId24" Type="http://schemas.openxmlformats.org/officeDocument/2006/relationships/slideMaster" Target="slideMasters/slideMaster17.xml"/><Relationship Id="rId25" Type="http://schemas.openxmlformats.org/officeDocument/2006/relationships/slide" Target="slides/slide1.xml"/><Relationship Id="rId26" Type="http://schemas.openxmlformats.org/officeDocument/2006/relationships/slide" Target="slides/slide2.xml"/><Relationship Id="rId27" Type="http://schemas.openxmlformats.org/officeDocument/2006/relationships/slide" Target="slides/slide3.xml"/><Relationship Id="rId28" Type="http://schemas.openxmlformats.org/officeDocument/2006/relationships/slide" Target="slides/slide4.xml"/><Relationship Id="rId29" Type="http://schemas.openxmlformats.org/officeDocument/2006/relationships/slide" Target="slides/slide5.xml"/><Relationship Id="rId10" Type="http://schemas.openxmlformats.org/officeDocument/2006/relationships/slideMaster" Target="slideMasters/slideMaster3.xml"/><Relationship Id="rId11" Type="http://schemas.openxmlformats.org/officeDocument/2006/relationships/slideMaster" Target="slideMasters/slideMaster4.xml"/><Relationship Id="rId12" Type="http://schemas.openxmlformats.org/officeDocument/2006/relationships/slideMaster" Target="slideMasters/slideMaster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298"/>
            <a:ext cx="3037840" cy="464821"/>
          </a:xfrm>
          <a:prstGeom prst="rect">
            <a:avLst/>
          </a:prstGeom>
        </p:spPr>
        <p:txBody>
          <a:bodyPr vert="horz" lIns="93177" tIns="46589" rIns="93177" bIns="46589" rtlCol="0"/>
          <a:lstStyle>
            <a:lvl1pPr algn="l" defTabSz="950464" eaLnBrk="1" fontAlgn="auto" hangingPunct="1">
              <a:spcBef>
                <a:spcPts val="0"/>
              </a:spcBef>
              <a:spcAft>
                <a:spcPts val="0"/>
              </a:spcAft>
              <a:defRPr sz="1200">
                <a:latin typeface="Segoe UI" pitchFamily="34" charset="0"/>
                <a:ea typeface="+mn-ea"/>
                <a:cs typeface="+mn-cs"/>
              </a:defRPr>
            </a:lvl1pPr>
          </a:lstStyle>
          <a:p>
            <a:pPr>
              <a:defRPr/>
            </a:pPr>
            <a:endParaRPr lang="en-US"/>
          </a:p>
        </p:txBody>
      </p:sp>
      <p:sp>
        <p:nvSpPr>
          <p:cNvPr id="7" name="Date Placeholder 6"/>
          <p:cNvSpPr>
            <a:spLocks noGrp="1"/>
          </p:cNvSpPr>
          <p:nvPr>
            <p:ph type="dt" sz="quarter" idx="1"/>
          </p:nvPr>
        </p:nvSpPr>
        <p:spPr>
          <a:xfrm>
            <a:off x="3970938" y="0"/>
            <a:ext cx="3037840" cy="464820"/>
          </a:xfrm>
          <a:prstGeom prst="rect">
            <a:avLst/>
          </a:prstGeom>
        </p:spPr>
        <p:txBody>
          <a:bodyPr vert="horz" wrap="square" lIns="93177" tIns="46589" rIns="93177" bIns="46589" numCol="1" anchor="t" anchorCtr="0" compatLnSpc="1">
            <a:prstTxWarp prst="textNoShape">
              <a:avLst/>
            </a:prstTxWarp>
          </a:bodyPr>
          <a:lstStyle>
            <a:lvl1pPr algn="r" eaLnBrk="1" hangingPunct="1">
              <a:defRPr sz="1200"/>
            </a:lvl1pPr>
          </a:lstStyle>
          <a:p>
            <a:pPr>
              <a:defRPr/>
            </a:pPr>
            <a:fld id="{0E650888-B320-4D42-825A-DACA9D229046}" type="datetime8">
              <a:rPr lang="en-US" altLang="en-US"/>
              <a:pPr>
                <a:defRPr/>
              </a:pPr>
              <a:t>4/23/17 12:52 PM</a:t>
            </a:fld>
            <a:endParaRPr lang="en-US" altLang="en-US"/>
          </a:p>
        </p:txBody>
      </p:sp>
      <p:sp>
        <p:nvSpPr>
          <p:cNvPr id="8" name="Footer Placeholder 7"/>
          <p:cNvSpPr>
            <a:spLocks noGrp="1"/>
          </p:cNvSpPr>
          <p:nvPr>
            <p:ph type="ftr" sz="quarter" idx="2"/>
          </p:nvPr>
        </p:nvSpPr>
        <p:spPr>
          <a:xfrm>
            <a:off x="0" y="8829967"/>
            <a:ext cx="5923139" cy="337317"/>
          </a:xfrm>
          <a:prstGeom prst="rect">
            <a:avLst/>
          </a:prstGeom>
        </p:spPr>
        <p:txBody>
          <a:bodyPr vert="horz" wrap="square" lIns="93177" tIns="46589" rIns="93177" bIns="46589" numCol="1" anchor="b" anchorCtr="0" compatLnSpc="1">
            <a:prstTxWarp prst="textNoShape">
              <a:avLst/>
            </a:prstTxWarp>
          </a:bodyPr>
          <a:lstStyle>
            <a:lvl1pPr marL="406034" defTabSz="930156" eaLnBrk="0" hangingPunct="0">
              <a:defRPr sz="400">
                <a:cs typeface="Segoe UI" panose="020B0502040204020203" pitchFamily="34" charset="0"/>
              </a:defRPr>
            </a:lvl1pPr>
          </a:lstStyle>
          <a:p>
            <a:pPr>
              <a:defRPr/>
            </a:pPr>
            <a:r>
              <a:rPr lang="en-US" altLang="en-US"/>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1780" y="8829967"/>
            <a:ext cx="1096998" cy="464820"/>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AFF62DE4-05AC-47FA-BA75-E4D1950DBB94}" type="slidenum">
              <a:rPr lang="en-US" altLang="en-US"/>
              <a:pPr>
                <a:defRPr/>
              </a:pPr>
              <a:t>‹#›</a:t>
            </a:fld>
            <a:endParaRPr lang="en-US" altLang="en-US"/>
          </a:p>
        </p:txBody>
      </p:sp>
    </p:spTree>
    <p:extLst>
      <p:ext uri="{BB962C8B-B14F-4D97-AF65-F5344CB8AC3E}">
        <p14:creationId xmlns:p14="http://schemas.microsoft.com/office/powerpoint/2010/main" val="387487505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defTabSz="950464" eaLnBrk="1" fontAlgn="auto" hangingPunct="1">
              <a:spcBef>
                <a:spcPts val="0"/>
              </a:spcBef>
              <a:spcAft>
                <a:spcPts val="0"/>
              </a:spcAft>
              <a:defRPr sz="1200">
                <a:latin typeface="Segoe UI" pitchFamily="34" charset="0"/>
                <a:ea typeface="+mn-ea"/>
                <a:cs typeface="+mn-cs"/>
              </a:defRPr>
            </a:lvl1pPr>
          </a:lstStyle>
          <a:p>
            <a:pPr>
              <a:defRPr/>
            </a:pPr>
            <a:endParaRPr lang="en-US"/>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10" name="Footer Placeholder 9"/>
          <p:cNvSpPr>
            <a:spLocks noGrp="1"/>
          </p:cNvSpPr>
          <p:nvPr>
            <p:ph type="ftr" sz="quarter" idx="4"/>
          </p:nvPr>
        </p:nvSpPr>
        <p:spPr>
          <a:xfrm>
            <a:off x="1" y="8831580"/>
            <a:ext cx="6052961" cy="361527"/>
          </a:xfrm>
          <a:prstGeom prst="rect">
            <a:avLst/>
          </a:prstGeom>
        </p:spPr>
        <p:txBody>
          <a:bodyPr vert="horz" wrap="square" lIns="93177" tIns="46589" rIns="93177" bIns="46589" numCol="1" anchor="b" anchorCtr="0" compatLnSpc="1">
            <a:prstTxWarp prst="textNoShape">
              <a:avLst/>
            </a:prstTxWarp>
          </a:bodyPr>
          <a:lstStyle>
            <a:lvl1pPr marL="582359" defTabSz="930156" eaLnBrk="0" hangingPunct="0">
              <a:defRPr sz="400">
                <a:cs typeface="Segoe UI" panose="020B0502040204020203" pitchFamily="34" charset="0"/>
              </a:defRPr>
            </a:lvl1pPr>
          </a:lstStyle>
          <a:p>
            <a:pPr>
              <a:defRPr/>
            </a:pPr>
            <a:r>
              <a:rPr lang="en-US" altLang="en-US"/>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970938" y="0"/>
            <a:ext cx="3037840" cy="464820"/>
          </a:xfrm>
          <a:prstGeom prst="rect">
            <a:avLst/>
          </a:prstGeom>
        </p:spPr>
        <p:txBody>
          <a:bodyPr vert="horz" wrap="square" lIns="93177" tIns="46589" rIns="93177" bIns="46589" numCol="1" anchor="t" anchorCtr="0" compatLnSpc="1">
            <a:prstTxWarp prst="textNoShape">
              <a:avLst/>
            </a:prstTxWarp>
          </a:bodyPr>
          <a:lstStyle>
            <a:lvl1pPr algn="r" eaLnBrk="1" hangingPunct="1">
              <a:defRPr sz="1200"/>
            </a:lvl1pPr>
          </a:lstStyle>
          <a:p>
            <a:pPr>
              <a:defRPr/>
            </a:pPr>
            <a:fld id="{504B3C87-3D8D-4CFE-9DF8-ACB5F82F8CF7}" type="datetime8">
              <a:rPr lang="en-US" altLang="en-US"/>
              <a:pPr>
                <a:defRPr/>
              </a:pPr>
              <a:t>4/23/17 12:52 PM</a:t>
            </a:fld>
            <a:endParaRPr lang="en-US" altLang="en-US"/>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3" name="Slide Number Placeholder 12"/>
          <p:cNvSpPr>
            <a:spLocks noGrp="1"/>
          </p:cNvSpPr>
          <p:nvPr>
            <p:ph type="sldNum" sz="quarter" idx="5"/>
          </p:nvPr>
        </p:nvSpPr>
        <p:spPr>
          <a:xfrm>
            <a:off x="6039979" y="8829967"/>
            <a:ext cx="968799" cy="464820"/>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9672FC2E-5954-4E65-BEEE-BF75C4846817}" type="slidenum">
              <a:rPr lang="en-US" altLang="en-US"/>
              <a:pPr>
                <a:defRPr/>
              </a:pPr>
              <a:t>‹#›</a:t>
            </a:fld>
            <a:endParaRPr lang="en-US" altLang="en-US"/>
          </a:p>
        </p:txBody>
      </p:sp>
    </p:spTree>
    <p:extLst>
      <p:ext uri="{BB962C8B-B14F-4D97-AF65-F5344CB8AC3E}">
        <p14:creationId xmlns:p14="http://schemas.microsoft.com/office/powerpoint/2010/main" val="1602028482"/>
      </p:ext>
    </p:extLst>
  </p:cSld>
  <p:clrMap bg1="lt1" tx1="dk1" bg2="lt2" tx2="dk2" accent1="accent1" accent2="accent2" accent3="accent3" accent4="accent4" accent5="accent5" accent6="accent6" hlink="hlink" folHlink="folHlink"/>
  <p:hf/>
  <p:notesStyle>
    <a:lvl1pPr algn="l" defTabSz="931863" rtl="0" eaLnBrk="0" fontAlgn="base" hangingPunct="0">
      <a:lnSpc>
        <a:spcPct val="90000"/>
      </a:lnSpc>
      <a:spcBef>
        <a:spcPct val="30000"/>
      </a:spcBef>
      <a:spcAft>
        <a:spcPts val="338"/>
      </a:spcAft>
      <a:defRPr sz="900" kern="1200">
        <a:solidFill>
          <a:schemeClr val="tx1"/>
        </a:solidFill>
        <a:latin typeface="Segoe UI Light" pitchFamily="34" charset="0"/>
        <a:ea typeface="MS PGothic" panose="020B0600070205080204" pitchFamily="34" charset="-128"/>
        <a:cs typeface="ＭＳ Ｐゴシック" charset="0"/>
      </a:defRPr>
    </a:lvl1pPr>
    <a:lvl2pPr marL="215900" indent="-107950"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2pPr>
    <a:lvl3pPr marL="333375" indent="-115888"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3pPr>
    <a:lvl4pPr marL="492125" indent="-149225"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4pPr>
    <a:lvl5pPr marL="627063" indent="-115888"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There</a:t>
            </a:r>
            <a:r>
              <a:rPr lang="en-US" baseline="0" dirty="0" smtClean="0"/>
              <a:t> are numerous terms and definitions floating around in the industry for “the cloud”, “cloud computing”, “cloud services”, etc.</a:t>
            </a:r>
          </a:p>
          <a:p>
            <a:pPr marL="171450" indent="-171450">
              <a:buFont typeface="Arial" pitchFamily="34" charset="0"/>
              <a:buChar char="•"/>
            </a:pPr>
            <a:r>
              <a:rPr lang="en-US" baseline="0" dirty="0" smtClean="0"/>
              <a:t>Microsoft thinks of the cloud as simply an approach to computing that enables applications to be delivered at scale for a variety of workloads and client devices.</a:t>
            </a:r>
            <a:endParaRPr lang="en-US" dirty="0" smtClean="0"/>
          </a:p>
          <a:p>
            <a:pPr marL="171450" indent="-171450">
              <a:buFont typeface="Arial" pitchFamily="34" charset="0"/>
              <a:buChar char="•"/>
            </a:pPr>
            <a:r>
              <a:rPr lang="en-US" dirty="0" smtClean="0"/>
              <a:t>The cloud can help deliver IT as a standardized service…freeing you up to focus on your business</a:t>
            </a:r>
          </a:p>
          <a:p>
            <a:endParaRPr lang="en-US" dirty="0"/>
          </a:p>
        </p:txBody>
      </p:sp>
      <p:sp>
        <p:nvSpPr>
          <p:cNvPr id="4" name="Slide Number Placeholder 3"/>
          <p:cNvSpPr>
            <a:spLocks noGrp="1"/>
          </p:cNvSpPr>
          <p:nvPr>
            <p:ph type="sldNum" sz="quarter" idx="10"/>
          </p:nvPr>
        </p:nvSpPr>
        <p:spPr/>
        <p:txBody>
          <a:bodyPr/>
          <a:lstStyle/>
          <a:p>
            <a:fld id="{4D312BB7-0100-46F5-B6A2-2DDB0C4FB2EB}" type="slidenum">
              <a:rPr lang="en-US" smtClean="0"/>
              <a:t>2</a:t>
            </a:fld>
            <a:endParaRPr lang="en-US" dirty="0"/>
          </a:p>
        </p:txBody>
      </p:sp>
    </p:spTree>
    <p:extLst>
      <p:ext uri="{BB962C8B-B14F-4D97-AF65-F5344CB8AC3E}">
        <p14:creationId xmlns:p14="http://schemas.microsoft.com/office/powerpoint/2010/main" val="227463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27295104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13</a:t>
            </a:fld>
            <a:endParaRPr lang="en-US"/>
          </a:p>
        </p:txBody>
      </p:sp>
    </p:spTree>
    <p:extLst>
      <p:ext uri="{BB962C8B-B14F-4D97-AF65-F5344CB8AC3E}">
        <p14:creationId xmlns:p14="http://schemas.microsoft.com/office/powerpoint/2010/main" val="3566544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4/23/17 12:52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1547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smtClean="0"/>
          </a:p>
          <a:p>
            <a:pPr marL="285750" indent="-285750">
              <a:buFont typeface="Arial" panose="020B0604020202020204" pitchFamily="34" charset="0"/>
              <a:buChar char="•"/>
            </a:pPr>
            <a:r>
              <a:rPr lang="en-US" baseline="0" dirty="0" smtClean="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pPr defTabSz="932688">
              <a:defRPr/>
            </a:pPr>
            <a:fld id="{D87653DB-B31F-428D-9506-C3E312885146}" type="slidenum">
              <a:rPr lang="en-US" smtClean="0">
                <a:solidFill>
                  <a:prstClr val="black"/>
                </a:solidFill>
                <a:latin typeface="Calibri"/>
              </a:rPr>
              <a:pPr defTabSz="932688">
                <a:defRPr/>
              </a:pPr>
              <a:t>15</a:t>
            </a:fld>
            <a:endParaRPr lang="en-US">
              <a:solidFill>
                <a:prstClr val="black"/>
              </a:solidFill>
              <a:latin typeface="Calibri"/>
            </a:endParaRPr>
          </a:p>
        </p:txBody>
      </p:sp>
    </p:spTree>
    <p:extLst>
      <p:ext uri="{BB962C8B-B14F-4D97-AF65-F5344CB8AC3E}">
        <p14:creationId xmlns:p14="http://schemas.microsoft.com/office/powerpoint/2010/main" val="3871703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205538" cy="3490912"/>
          </a:xfrm>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dirty="0" smtClean="0"/>
              <a:t>Start simple</a:t>
            </a:r>
          </a:p>
          <a:p>
            <a:pPr marL="171450" indent="-171450">
              <a:buFont typeface="Arial" panose="020B0604020202020204" pitchFamily="34" charset="0"/>
              <a:buChar char="•"/>
            </a:pPr>
            <a:r>
              <a:rPr lang="en-US" dirty="0" smtClean="0"/>
              <a:t>Emphasize</a:t>
            </a:r>
            <a:r>
              <a:rPr lang="en-US" baseline="0" dirty="0" smtClean="0"/>
              <a:t> rapid deployment of Web Apps from choice of </a:t>
            </a:r>
            <a:r>
              <a:rPr lang="en-US" baseline="0" dirty="0" err="1" smtClean="0"/>
              <a:t>Asp.Net</a:t>
            </a:r>
            <a:r>
              <a:rPr lang="en-US" baseline="0" dirty="0" smtClean="0"/>
              <a:t> starter applications to thousands of pre-built certified, </a:t>
            </a:r>
            <a:r>
              <a:rPr lang="en-US" baseline="0" dirty="0" err="1" smtClean="0"/>
              <a:t>opensource</a:t>
            </a:r>
            <a:r>
              <a:rPr lang="en-US" baseline="0" dirty="0" smtClean="0"/>
              <a:t>, and community software applications, add-ons, and data analysis platforms pre-configured for Azure.</a:t>
            </a:r>
          </a:p>
          <a:p>
            <a:pPr marL="171450" indent="-171450">
              <a:buFont typeface="Arial" panose="020B0604020202020204" pitchFamily="34" charset="0"/>
              <a:buChar char="•"/>
            </a:pPr>
            <a:r>
              <a:rPr lang="en-US" baseline="0" dirty="0" smtClean="0"/>
              <a:t>Explain how Web Apps use automatic load balancing to scale out.</a:t>
            </a:r>
          </a:p>
          <a:p>
            <a:pPr marL="171450" indent="-171450">
              <a:buFont typeface="Arial" panose="020B0604020202020204" pitchFamily="34" charset="0"/>
              <a:buChar char="•"/>
            </a:pPr>
            <a:r>
              <a:rPr lang="en-US" baseline="0" dirty="0" smtClean="0"/>
              <a:t>With Web Apps  its easy to scale out automatically with increasing instance count using </a:t>
            </a:r>
            <a:r>
              <a:rPr lang="en-US" baseline="0" dirty="0" err="1" smtClean="0"/>
              <a:t>autoscale</a:t>
            </a:r>
            <a:r>
              <a:rPr lang="en-US" baseline="0" dirty="0" smtClean="0"/>
              <a:t> features e.g. CPU Load, scheduled</a:t>
            </a:r>
          </a:p>
          <a:p>
            <a:pPr marL="171450" indent="-171450">
              <a:buFont typeface="Arial" panose="020B0604020202020204" pitchFamily="34" charset="0"/>
              <a:buChar char="•"/>
            </a:pPr>
            <a:r>
              <a:rPr lang="en-US" baseline="0" dirty="0" smtClean="0"/>
              <a:t>Easily improve performance of Web Apps and reduce latency of by changing to right instance size with zero  downtime</a:t>
            </a:r>
          </a:p>
          <a:p>
            <a:pPr marL="171450" indent="-171450">
              <a:buFont typeface="Arial" panose="020B0604020202020204" pitchFamily="34" charset="0"/>
              <a:buChar char="•"/>
            </a:pPr>
            <a:r>
              <a:rPr lang="en-US" baseline="0" dirty="0" smtClean="0"/>
              <a:t>Supports </a:t>
            </a:r>
            <a:r>
              <a:rPr lang="en-US" baseline="0" dirty="0" err="1" smtClean="0"/>
              <a:t>cron</a:t>
            </a:r>
            <a:r>
              <a:rPr lang="en-US" baseline="0" dirty="0" smtClean="0"/>
              <a:t> jobs</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Code smart</a:t>
            </a: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r>
              <a:rPr lang="en-US" baseline="0" dirty="0" smtClean="0"/>
              <a:t>Leverage existing skills to start coding for Web Apps  without expensive retraining:</a:t>
            </a:r>
          </a:p>
          <a:p>
            <a:pPr marL="0" indent="0">
              <a:buFont typeface="Arial" panose="020B0604020202020204" pitchFamily="34" charset="0"/>
              <a:buNone/>
            </a:pPr>
            <a:r>
              <a:rPr lang="en-US" sz="900" kern="1200" dirty="0" smtClean="0">
                <a:solidFill>
                  <a:schemeClr val="bg1"/>
                </a:solidFill>
                <a:latin typeface="Segoe UI Light" pitchFamily="34" charset="0"/>
                <a:ea typeface="+mn-ea"/>
                <a:cs typeface="+mn-cs"/>
              </a:rPr>
              <a:t>Languages: .NET, Java, </a:t>
            </a:r>
            <a:r>
              <a:rPr lang="en-US" sz="900" kern="1200" dirty="0" err="1" smtClean="0">
                <a:solidFill>
                  <a:schemeClr val="bg1"/>
                </a:solidFill>
                <a:latin typeface="Segoe UI Light" pitchFamily="34" charset="0"/>
                <a:ea typeface="+mn-ea"/>
                <a:cs typeface="+mn-cs"/>
              </a:rPr>
              <a:t>NodeJS</a:t>
            </a:r>
            <a:r>
              <a:rPr lang="en-US" sz="900" kern="1200" dirty="0" smtClean="0">
                <a:solidFill>
                  <a:schemeClr val="bg1"/>
                </a:solidFill>
                <a:latin typeface="Segoe UI Light" pitchFamily="34" charset="0"/>
                <a:ea typeface="+mn-ea"/>
                <a:cs typeface="+mn-cs"/>
              </a:rPr>
              <a:t>, PHP, Python</a:t>
            </a:r>
            <a:r>
              <a:rPr lang="en-US" sz="900" kern="1200" baseline="0" dirty="0" smtClean="0">
                <a:solidFill>
                  <a:schemeClr val="bg1"/>
                </a:solidFill>
                <a:latin typeface="Segoe UI Light" pitchFamily="34" charset="0"/>
                <a:ea typeface="+mn-ea"/>
                <a:cs typeface="+mn-cs"/>
              </a:rPr>
              <a:t>. Databases: SQL Server, </a:t>
            </a:r>
            <a:r>
              <a:rPr lang="en-US" sz="900" kern="1200" baseline="0" dirty="0" err="1" smtClean="0">
                <a:solidFill>
                  <a:schemeClr val="bg1"/>
                </a:solidFill>
                <a:latin typeface="Segoe UI Light" pitchFamily="34" charset="0"/>
                <a:ea typeface="+mn-ea"/>
                <a:cs typeface="+mn-cs"/>
              </a:rPr>
              <a:t>MySql</a:t>
            </a:r>
            <a:r>
              <a:rPr lang="en-US" sz="900" kern="1200" baseline="0" dirty="0" smtClean="0">
                <a:solidFill>
                  <a:schemeClr val="bg1"/>
                </a:solidFill>
                <a:latin typeface="Segoe UI Light" pitchFamily="34" charset="0"/>
                <a:ea typeface="+mn-ea"/>
                <a:cs typeface="+mn-cs"/>
              </a:rPr>
              <a:t> .</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Start coding with any development tools on any platforms such as Linux, OSX and Windows.</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r>
              <a:rPr lang="en-US" sz="900" kern="1200" baseline="0" dirty="0" smtClean="0">
                <a:solidFill>
                  <a:schemeClr val="bg1"/>
                </a:solidFill>
                <a:latin typeface="Segoe UI Light" pitchFamily="34" charset="0"/>
                <a:ea typeface="+mn-ea"/>
                <a:cs typeface="+mn-cs"/>
              </a:rPr>
              <a:t>Go live</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Built for DevOps – Agility through continuous deployment.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Encourages iterative development and improves developer productivity through continuous automated deployment enabled by Web Apps’ integrated source control connectivity to Team Foundation Server(TFS) and </a:t>
            </a:r>
            <a:r>
              <a:rPr lang="en-US" sz="900" kern="1200" baseline="0" dirty="0" err="1" smtClean="0">
                <a:solidFill>
                  <a:schemeClr val="bg1"/>
                </a:solidFill>
                <a:latin typeface="Segoe UI Light" pitchFamily="34" charset="0"/>
                <a:ea typeface="+mn-ea"/>
                <a:cs typeface="+mn-cs"/>
              </a:rPr>
              <a:t>Git</a:t>
            </a:r>
            <a:r>
              <a:rPr lang="en-US" sz="900" kern="1200" baseline="0" dirty="0" smtClean="0">
                <a:solidFill>
                  <a:schemeClr val="bg1"/>
                </a:solidFill>
                <a:latin typeface="Segoe UI Light" pitchFamily="34" charset="0"/>
                <a:ea typeface="+mn-ea"/>
                <a:cs typeface="+mn-cs"/>
              </a:rPr>
              <a: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monitor key performance metrics in a verbose or minimal fashion. Easily access monitoring data from a storage account externally for further analysis.</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enable diagnostics logging and add instrumentation. Easy access to information logged.</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endParaRPr lang="en-US" baseline="0" dirty="0" smtClean="0"/>
          </a:p>
          <a:p>
            <a:pPr marL="0" indent="0">
              <a:buFont typeface="Wingdings" panose="05000000000000000000" pitchFamily="2" charset="2"/>
              <a:buNone/>
            </a:pPr>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36517322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18</a:t>
            </a:fld>
            <a:endParaRPr lang="en-US"/>
          </a:p>
        </p:txBody>
      </p:sp>
    </p:spTree>
    <p:extLst>
      <p:ext uri="{BB962C8B-B14F-4D97-AF65-F5344CB8AC3E}">
        <p14:creationId xmlns:p14="http://schemas.microsoft.com/office/powerpoint/2010/main" val="17138908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4/23/17 12:52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39418787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4/23/17 12:52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10645878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baseline="0" dirty="0" smtClean="0"/>
              <a:t>Talking Points:</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1" baseline="0" dirty="0" smtClean="0"/>
              <a:t> </a:t>
            </a:r>
            <a:r>
              <a:rPr lang="en-US" sz="900" kern="1200" dirty="0" smtClean="0">
                <a:solidFill>
                  <a:schemeClr val="tx1"/>
                </a:solidFill>
                <a:effectLst/>
                <a:latin typeface="Segoe UI Light" pitchFamily="34" charset="0"/>
                <a:ea typeface="MS PGothic" panose="020B0600070205080204" pitchFamily="34" charset="-128"/>
                <a:cs typeface="ＭＳ Ｐゴシック" charset="0"/>
              </a:rPr>
              <a:t>With Azure </a:t>
            </a:r>
            <a:r>
              <a:rPr lang="en-US" sz="900" kern="120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kern="1200" dirty="0" smtClean="0">
                <a:solidFill>
                  <a:schemeClr val="tx1"/>
                </a:solidFill>
                <a:effectLst/>
                <a:latin typeface="Segoe UI Light" pitchFamily="34" charset="0"/>
                <a:ea typeface="MS PGothic" panose="020B0600070205080204" pitchFamily="34" charset="-128"/>
                <a:cs typeface="ＭＳ Ｐゴシック" charset="0"/>
              </a:rPr>
              <a:t> Suite we give</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you a very comprehensive solution that’s designed to help you connect your devices, whether a few hundred or millions across the world, analyze all the data coming from these devices and take action from the insights by integrating with your back end systems.  </a:t>
            </a:r>
            <a:r>
              <a:rPr lang="en-US" sz="900" kern="1200" baseline="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Suite bring together and offer the following capabilities: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Device connectivity and security: Connect to millions of devices simultaneously. E</a:t>
            </a:r>
            <a:r>
              <a:rPr lang="en-US" sz="900" b="0" i="0" kern="1200" dirty="0" smtClean="0">
                <a:solidFill>
                  <a:schemeClr val="tx1"/>
                </a:solidFill>
                <a:effectLst/>
                <a:latin typeface="Segoe UI Light" pitchFamily="34" charset="0"/>
                <a:ea typeface="MS PGothic" panose="020B0600070205080204" pitchFamily="34" charset="-128"/>
                <a:cs typeface="ＭＳ Ｐゴシック" charset="0"/>
              </a:rPr>
              <a:t>nhance security of your </a:t>
            </a:r>
            <a:r>
              <a:rPr lang="en-US" sz="900" b="0" i="0" kern="120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b="0" i="0" kern="1200" dirty="0" smtClean="0">
                <a:solidFill>
                  <a:schemeClr val="tx1"/>
                </a:solidFill>
                <a:effectLst/>
                <a:latin typeface="Segoe UI Light" pitchFamily="34" charset="0"/>
                <a:ea typeface="MS PGothic" panose="020B0600070205080204" pitchFamily="34" charset="-128"/>
                <a:cs typeface="ＭＳ Ｐゴシック" charset="0"/>
              </a:rPr>
              <a:t> solutions by taking advantage of per-device authentication to communicate with devices that have the appropriate credentials. Revoke access rights to specific devices to maintain the integrity of your system.  </a:t>
            </a:r>
            <a:endPar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Data Ingestion &amp; Command &amp; Control: </a:t>
            </a:r>
            <a:r>
              <a:rPr lang="en-US" sz="900" b="0" i="0" kern="1200" dirty="0" smtClean="0">
                <a:solidFill>
                  <a:schemeClr val="tx1"/>
                </a:solidFill>
                <a:effectLst/>
                <a:latin typeface="Segoe UI Light" pitchFamily="34" charset="0"/>
                <a:ea typeface="MS PGothic" panose="020B0600070205080204" pitchFamily="34" charset="-128"/>
                <a:cs typeface="ＭＳ Ｐゴシック" charset="0"/>
              </a:rPr>
              <a:t>Establish reliable, bi-directional communication with these assets, even if they are intermittently connected, and analyze—and act on—incoming telemetry data. </a:t>
            </a:r>
            <a:endPar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Workflow automation: </a:t>
            </a:r>
            <a:r>
              <a:rPr lang="en-US" sz="900" kern="1200" dirty="0" smtClean="0">
                <a:solidFill>
                  <a:schemeClr val="tx1"/>
                </a:solidFill>
                <a:effectLst/>
                <a:latin typeface="Segoe UI Light" pitchFamily="34" charset="0"/>
                <a:ea typeface="MS PGothic" panose="020B0600070205080204" pitchFamily="34" charset="-128"/>
                <a:cs typeface="ＭＳ Ｐゴシック" charset="0"/>
              </a:rPr>
              <a:t>Integrates with your company’s existing back-end systems to enable you to make the best use of the data and processes you already have.</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a:t>
            </a: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Whether it’s as simple as sending a text or integrating with your CRM or EPP system</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Dashboards &amp; Visualization: Create powerful and rich visualization experience and finally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Preconfigured solutions: One of the biggest value we can provide is helping you develop </a:t>
            </a:r>
            <a:r>
              <a:rPr lang="en-US" sz="900" kern="1200" baseline="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solutions faster. This will not only allow you to do more </a:t>
            </a:r>
            <a:r>
              <a:rPr lang="en-US" sz="900" kern="1200" baseline="0" dirty="0" err="1" smtClean="0">
                <a:solidFill>
                  <a:schemeClr val="tx1"/>
                </a:solidFill>
                <a:effectLst/>
                <a:latin typeface="Segoe UI Light" pitchFamily="34" charset="0"/>
                <a:ea typeface="MS PGothic" panose="020B0600070205080204" pitchFamily="34" charset="-128"/>
                <a:cs typeface="ＭＳ Ｐゴシック" charset="0"/>
              </a:rPr>
              <a:t>PoCs</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and pilots, it will also help accelerate the long project cycles we spoke about earlier.  We do this by offering preconfigured solutions for the more common </a:t>
            </a:r>
            <a:r>
              <a:rPr lang="en-US" sz="900" kern="1200" baseline="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scenarios.</a:t>
            </a:r>
          </a:p>
          <a:p>
            <a:pPr marL="0" indent="0">
              <a:buFont typeface="Arial" panose="020B0604020202020204" pitchFamily="34" charset="0"/>
              <a:buNone/>
            </a:pPr>
            <a:endPar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endParaRPr>
          </a:p>
          <a:p>
            <a:endParaRPr lang="en-US" dirty="0" smtClean="0"/>
          </a:p>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smtClean="0"/>
              <a:t>© 2014 Microsoft Corporation. All rights reserved. MICROSOFT MAKES NO WARRANTIES, EXPRESS, IMPLIED OR STATUTORY, AS TO THE INFORMATION IN THIS PRESENTATION.</a:t>
            </a:r>
            <a:endParaRPr lang="en-US" altLang="en-US"/>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4/23/17 12:52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23</a:t>
            </a:fld>
            <a:endParaRPr lang="en-US" altLang="en-US"/>
          </a:p>
        </p:txBody>
      </p:sp>
    </p:spTree>
    <p:extLst>
      <p:ext uri="{BB962C8B-B14F-4D97-AF65-F5344CB8AC3E}">
        <p14:creationId xmlns:p14="http://schemas.microsoft.com/office/powerpoint/2010/main" val="836139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4/23/17 12:52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870734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0" indent="0">
              <a:buFont typeface="Arial" pitchFamily="34" charset="0"/>
              <a:buNone/>
            </a:pPr>
            <a:r>
              <a:rPr lang="en-US" b="1" dirty="0" smtClean="0"/>
              <a:t>Slide Objectives:</a:t>
            </a:r>
          </a:p>
          <a:p>
            <a:pPr marL="171450" indent="-171450">
              <a:buFont typeface="Arial" pitchFamily="34" charset="0"/>
              <a:buChar char="•"/>
            </a:pPr>
            <a:r>
              <a:rPr lang="en-US" dirty="0" smtClean="0"/>
              <a:t>Explain the three established industry</a:t>
            </a:r>
            <a:r>
              <a:rPr lang="en-US" baseline="0" dirty="0" smtClean="0"/>
              <a:t> </a:t>
            </a:r>
            <a:r>
              <a:rPr lang="en-US" dirty="0" smtClean="0"/>
              <a:t>terms </a:t>
            </a:r>
            <a:r>
              <a:rPr lang="en-US" baseline="0" dirty="0" smtClean="0"/>
              <a:t>for cloud services</a:t>
            </a:r>
            <a:endParaRPr lang="en-US" dirty="0" smtClean="0"/>
          </a:p>
          <a:p>
            <a:pPr marL="0" indent="0">
              <a:buFont typeface="Arial" pitchFamily="34" charset="0"/>
              <a:buNone/>
            </a:pPr>
            <a:endParaRPr lang="en-US" b="1" dirty="0" smtClean="0"/>
          </a:p>
          <a:p>
            <a:r>
              <a:rPr lang="en-US" b="1" dirty="0" smtClean="0"/>
              <a:t>Speaker</a:t>
            </a:r>
            <a:r>
              <a:rPr lang="en-US" b="1" baseline="0" dirty="0" smtClean="0"/>
              <a:t> Notes:</a:t>
            </a:r>
            <a:endParaRPr lang="en-US" dirty="0" smtClean="0"/>
          </a:p>
          <a:p>
            <a:pPr marL="171450" indent="-171450">
              <a:buFont typeface="Arial" pitchFamily="34" charset="0"/>
              <a:buChar char="•"/>
            </a:pPr>
            <a:r>
              <a:rPr lang="en-US" b="0" dirty="0" smtClean="0"/>
              <a:t>There is a lot of talk in the industry about different</a:t>
            </a:r>
            <a:r>
              <a:rPr lang="en-US" b="0" baseline="0" dirty="0" smtClean="0"/>
              <a:t> terms like Platform as a Service, Infrastructure as a Service, and Software as a Service.</a:t>
            </a:r>
          </a:p>
          <a:p>
            <a:pPr marL="171450" indent="-171450">
              <a:buFont typeface="Arial" pitchFamily="34" charset="0"/>
              <a:buChar char="•"/>
            </a:pPr>
            <a:r>
              <a:rPr lang="en-US" b="0" baseline="0" dirty="0" smtClean="0"/>
              <a:t>Since PDC08 when we first announced the Windows Azure our focus has been on delivering a platform as a service offering where you can build applications.  Where the platform abstracts you from the complexities of building and running applications.  </a:t>
            </a:r>
          </a:p>
          <a:p>
            <a:pPr marL="171450" indent="-171450">
              <a:buFont typeface="Arial" pitchFamily="34" charset="0"/>
              <a:buChar char="•"/>
            </a:pPr>
            <a:r>
              <a:rPr lang="en-US" b="0" baseline="0" dirty="0" smtClean="0"/>
              <a:t>We fundamentally believe that the future path forward for development is by providing a platform.  In fact, as you’ll see in a few minutes, we believe that there are a number of new capabilities that should be delivered as services to the platform.</a:t>
            </a:r>
          </a:p>
          <a:p>
            <a:pPr marL="171450" indent="-171450">
              <a:buFont typeface="Arial" pitchFamily="34" charset="0"/>
              <a:buChar char="•"/>
            </a:pPr>
            <a:endParaRPr lang="en-US" b="0" baseline="0" dirty="0" smtClean="0"/>
          </a:p>
          <a:p>
            <a:pPr marL="0" indent="0">
              <a:buFont typeface="Arial" pitchFamily="34" charset="0"/>
              <a:buNone/>
            </a:pPr>
            <a:r>
              <a:rPr lang="en-US" b="1" dirty="0" smtClean="0"/>
              <a:t>Notes:</a:t>
            </a:r>
          </a:p>
          <a:p>
            <a:pPr marL="171450" indent="-171450">
              <a:buFont typeface="Arial" pitchFamily="34" charset="0"/>
              <a:buChar char="•"/>
            </a:pPr>
            <a:r>
              <a:rPr lang="en-US" dirty="0" smtClean="0"/>
              <a:t>There is a lot of confusion in the industry when it comes to the</a:t>
            </a:r>
            <a:r>
              <a:rPr lang="en-US" baseline="0" dirty="0" smtClean="0"/>
              <a:t> cloud.   </a:t>
            </a:r>
          </a:p>
          <a:p>
            <a:pPr marL="171450" indent="-171450">
              <a:buFont typeface="Arial" pitchFamily="34" charset="0"/>
              <a:buChar char="•"/>
            </a:pPr>
            <a:r>
              <a:rPr lang="en-US" baseline="0" dirty="0" smtClean="0"/>
              <a:t>It’s important that you understand both what is happening in the industry and how we think about the cloud.  </a:t>
            </a:r>
            <a:endParaRPr lang="en-US" dirty="0" smtClean="0"/>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This is the most commonly used taxonomy for differentiating between types of cloud services.</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smtClean="0"/>
              <a:t>The industry has defined three categories of services:</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IaaS</a:t>
            </a:r>
            <a:r>
              <a:rPr lang="en-US" dirty="0" smtClean="0"/>
              <a:t> – a set of infrastructure</a:t>
            </a:r>
            <a:r>
              <a:rPr lang="en-US" baseline="0" dirty="0" smtClean="0"/>
              <a:t> level capabilities such as an operating system, network connectivity, etc. that are delivered as pay for use services and can be used to host applications.  </a:t>
            </a:r>
            <a:endParaRPr lang="en-US"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PaaS – higher level sets of functionality</a:t>
            </a:r>
            <a:r>
              <a:rPr lang="en-US" b="0" baseline="0" dirty="0" smtClean="0"/>
              <a:t> that are delivered as consumable services for developers who are building applications.  PaaS is about abstracting developers from the underlying infrastructure to enable applications to quickly be composed. </a:t>
            </a:r>
            <a:endParaRPr lang="en-US" b="0"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SaaS</a:t>
            </a:r>
            <a:r>
              <a:rPr lang="en-US" dirty="0" smtClean="0"/>
              <a:t> – applications that are delivered using</a:t>
            </a:r>
            <a:r>
              <a:rPr lang="en-US" baseline="0" dirty="0" smtClean="0"/>
              <a:t> a service delivery model where organizations can simply consume and use the application.  Typically an organization would pay for the use of the application or the application could be monetized through ad revenue.  </a:t>
            </a:r>
            <a:endParaRPr lang="en-US" dirty="0" smtClean="0"/>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It is important to note that these 3 types of services may exist independently of one another or combined with one another.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1109751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1" dirty="0" smtClean="0"/>
              <a:t>Slide Objectives:</a:t>
            </a:r>
          </a:p>
          <a:p>
            <a:pPr marL="175222" indent="-175222">
              <a:buFont typeface="Arial" pitchFamily="34" charset="0"/>
              <a:buChar char="•"/>
            </a:pPr>
            <a:r>
              <a:rPr lang="en-US" b="0" dirty="0" smtClean="0"/>
              <a:t>Explain</a:t>
            </a:r>
            <a:r>
              <a:rPr lang="en-US" b="0" baseline="0" dirty="0" smtClean="0"/>
              <a:t> the differences and relationship between </a:t>
            </a:r>
            <a:r>
              <a:rPr lang="en-US" b="0" baseline="0" dirty="0" err="1" smtClean="0"/>
              <a:t>IaaS</a:t>
            </a:r>
            <a:r>
              <a:rPr lang="en-US" b="0" baseline="0" dirty="0" smtClean="0"/>
              <a:t>, </a:t>
            </a:r>
            <a:r>
              <a:rPr lang="en-US" b="0" baseline="0" dirty="0" err="1" smtClean="0"/>
              <a:t>PaaS</a:t>
            </a:r>
            <a:r>
              <a:rPr lang="en-US" b="0" baseline="0" dirty="0" smtClean="0"/>
              <a:t>, and </a:t>
            </a:r>
            <a:r>
              <a:rPr lang="en-US" b="0" baseline="0" dirty="0" err="1" smtClean="0"/>
              <a:t>SaaS</a:t>
            </a:r>
            <a:r>
              <a:rPr lang="en-US" b="0" baseline="0" dirty="0" smtClean="0"/>
              <a:t> in more detail.</a:t>
            </a:r>
            <a:endParaRPr lang="en-US" b="0" dirty="0" smtClean="0"/>
          </a:p>
          <a:p>
            <a:endParaRPr lang="en-US" b="1" dirty="0" smtClean="0"/>
          </a:p>
          <a:p>
            <a:r>
              <a:rPr lang="en-US" b="1" dirty="0" smtClean="0"/>
              <a:t>Speaking Points:</a:t>
            </a:r>
          </a:p>
          <a:p>
            <a:pPr marL="175222" indent="-175222">
              <a:buFont typeface="Arial" pitchFamily="34" charset="0"/>
              <a:buChar char="•"/>
            </a:pPr>
            <a:r>
              <a:rPr lang="en-US" dirty="0" smtClean="0"/>
              <a:t>Here’s another</a:t>
            </a:r>
            <a:r>
              <a:rPr lang="en-US" baseline="0" dirty="0" smtClean="0"/>
              <a:t> way to look at the cloud services taxonomy and how this taxonomy maps to the components in an IT infrastructure.     </a:t>
            </a:r>
          </a:p>
          <a:p>
            <a:pPr marL="175222" indent="-175222">
              <a:buFont typeface="Arial" pitchFamily="34" charset="0"/>
              <a:buChar char="•"/>
            </a:pPr>
            <a:r>
              <a:rPr lang="en-US" baseline="0" dirty="0" smtClean="0"/>
              <a:t>Packaged Software</a:t>
            </a:r>
          </a:p>
          <a:p>
            <a:pPr marL="392889" lvl="1" indent="-175222"/>
            <a:r>
              <a:rPr lang="en-US" baseline="0" dirty="0" smtClean="0"/>
              <a:t>With packaged software a customer would be responsible for managing the entire stack – ranging from the network connectivity to the applications.  </a:t>
            </a:r>
          </a:p>
          <a:p>
            <a:pPr marL="175222" indent="-175222">
              <a:buFont typeface="Arial" pitchFamily="34" charset="0"/>
              <a:buChar char="•"/>
            </a:pPr>
            <a:r>
              <a:rPr lang="en-US" baseline="0" dirty="0" err="1" smtClean="0"/>
              <a:t>IaaS</a:t>
            </a:r>
            <a:endParaRPr lang="en-US" baseline="0" dirty="0" smtClean="0"/>
          </a:p>
          <a:p>
            <a:pPr marL="392889" lvl="1" indent="-175222"/>
            <a:r>
              <a:rPr lang="en-US" baseline="0" dirty="0" smtClean="0"/>
              <a:t>With Infrastructure as a Service, the lower levels of the stack are managed by a vendor.  Some of these components can be provided by traditional </a:t>
            </a:r>
            <a:r>
              <a:rPr lang="en-US" baseline="0" dirty="0" err="1" smtClean="0"/>
              <a:t>hosters</a:t>
            </a:r>
            <a:r>
              <a:rPr lang="en-US" baseline="0" dirty="0" smtClean="0"/>
              <a:t> – in fact most of them have moved to having a virtualized offering.  </a:t>
            </a:r>
          </a:p>
          <a:p>
            <a:pPr marL="392889" lvl="1" indent="-175222"/>
            <a:r>
              <a:rPr lang="en-US" baseline="0" dirty="0" smtClean="0"/>
              <a:t>Very few actually provide an OS</a:t>
            </a:r>
          </a:p>
          <a:p>
            <a:pPr marL="392889" lvl="1" indent="-175222"/>
            <a:r>
              <a:rPr lang="en-US" baseline="0" dirty="0" smtClean="0"/>
              <a:t>The customer is still responsible for managing the OS through the Applications.  </a:t>
            </a:r>
          </a:p>
          <a:p>
            <a:pPr marL="392889" lvl="1" indent="-175222" defTabSz="934479">
              <a:spcAft>
                <a:spcPts val="341"/>
              </a:spcAft>
              <a:defRPr/>
            </a:pPr>
            <a:r>
              <a:rPr lang="en-US" baseline="0" dirty="0" smtClean="0"/>
              <a:t>For the developer, an obvious benefit with </a:t>
            </a:r>
            <a:r>
              <a:rPr lang="en-US" baseline="0" dirty="0" err="1" smtClean="0"/>
              <a:t>IaaS</a:t>
            </a:r>
            <a:r>
              <a:rPr lang="en-US" baseline="0" dirty="0" smtClean="0"/>
              <a:t> is that it frees the developer from many concerns when provisioning physical or virtual machines. </a:t>
            </a:r>
          </a:p>
          <a:p>
            <a:pPr marL="392889" lvl="1" indent="-175222" defTabSz="934479">
              <a:spcAft>
                <a:spcPts val="341"/>
              </a:spcAft>
              <a:defRPr/>
            </a:pPr>
            <a:r>
              <a:rPr lang="en-US" baseline="0" dirty="0" smtClean="0"/>
              <a:t>This was one of the earliest and primary use cases for Amazon Web Services Elastic Cloud Compute (</a:t>
            </a:r>
            <a:r>
              <a:rPr lang="en-US" baseline="0" dirty="0" err="1" smtClean="0"/>
              <a:t>EC2</a:t>
            </a:r>
            <a:r>
              <a:rPr lang="en-US" baseline="0" dirty="0" smtClean="0"/>
              <a:t>). </a:t>
            </a:r>
          </a:p>
          <a:p>
            <a:pPr marL="392889" lvl="1" indent="-175222" defTabSz="934479">
              <a:spcAft>
                <a:spcPts val="341"/>
              </a:spcAft>
              <a:defRPr/>
            </a:pPr>
            <a:r>
              <a:rPr lang="en-US" baseline="0" dirty="0" smtClean="0"/>
              <a:t>Developers were able to readily provision virtual machines (</a:t>
            </a:r>
            <a:r>
              <a:rPr lang="en-US" baseline="0" dirty="0" err="1" smtClean="0"/>
              <a:t>AMIs</a:t>
            </a:r>
            <a:r>
              <a:rPr lang="en-US" baseline="0" dirty="0" smtClean="0"/>
              <a:t>) on </a:t>
            </a:r>
            <a:r>
              <a:rPr lang="en-US" baseline="0" dirty="0" err="1" smtClean="0"/>
              <a:t>EC2</a:t>
            </a:r>
            <a:r>
              <a:rPr lang="en-US" baseline="0" dirty="0" smtClean="0"/>
              <a:t>, develop and test solutions and, often, run the results ‘in production’. </a:t>
            </a:r>
          </a:p>
          <a:p>
            <a:pPr marL="392889" lvl="1" indent="-175222" defTabSz="934479">
              <a:spcAft>
                <a:spcPts val="341"/>
              </a:spcAft>
              <a:defRPr/>
            </a:pPr>
            <a:r>
              <a:rPr lang="en-US" baseline="0" dirty="0" smtClean="0"/>
              <a:t>The only requirement was a credit card to pay for the services.</a:t>
            </a:r>
          </a:p>
          <a:p>
            <a:pPr marL="175222" indent="-175222">
              <a:buFont typeface="Arial" pitchFamily="34" charset="0"/>
              <a:buChar char="•"/>
            </a:pPr>
            <a:r>
              <a:rPr lang="en-US" baseline="0" dirty="0" err="1" smtClean="0"/>
              <a:t>PaaS</a:t>
            </a:r>
            <a:endParaRPr lang="en-US" baseline="0" dirty="0" smtClean="0"/>
          </a:p>
          <a:p>
            <a:pPr marL="392889" lvl="1" indent="-175222"/>
            <a:r>
              <a:rPr lang="en-US" baseline="0" dirty="0" smtClean="0"/>
              <a:t>With Platform as a Service, everything from the network connectivity through the runtime is provided and managed by the platform vendor.  </a:t>
            </a:r>
          </a:p>
          <a:p>
            <a:pPr marL="392889" lvl="1" indent="-175222"/>
            <a:r>
              <a:rPr lang="en-US" baseline="0" dirty="0" smtClean="0"/>
              <a:t>The Windows Azure best fits in this category today.  </a:t>
            </a:r>
          </a:p>
          <a:p>
            <a:pPr marL="392889" lvl="1" indent="-175222"/>
            <a:r>
              <a:rPr lang="en-US" baseline="0" dirty="0" smtClean="0"/>
              <a:t>In fact because we don’t provide access to the underlying virtualization or operating system today, we’re often referred to as not providing </a:t>
            </a:r>
            <a:r>
              <a:rPr lang="en-US" baseline="0" dirty="0" err="1" smtClean="0"/>
              <a:t>IaaS</a:t>
            </a:r>
            <a:r>
              <a:rPr lang="en-US" baseline="0" dirty="0" smtClean="0"/>
              <a:t>.</a:t>
            </a:r>
          </a:p>
          <a:p>
            <a:pPr marL="392889" lvl="1" indent="-175222"/>
            <a:r>
              <a:rPr lang="en-US" dirty="0" err="1" smtClean="0"/>
              <a:t>PaaS</a:t>
            </a:r>
            <a:r>
              <a:rPr lang="en-US" dirty="0" smtClean="0"/>
              <a:t> offerings</a:t>
            </a:r>
            <a:r>
              <a:rPr lang="en-US" baseline="0" dirty="0" smtClean="0"/>
              <a:t> further reduce the developer burden by additionally supporting the platform runtime and related application services. </a:t>
            </a:r>
          </a:p>
          <a:p>
            <a:pPr marL="392889" lvl="1" indent="-175222"/>
            <a:r>
              <a:rPr lang="en-US" baseline="0" dirty="0" smtClean="0"/>
              <a:t>With </a:t>
            </a:r>
            <a:r>
              <a:rPr lang="en-US" baseline="0" dirty="0" err="1" smtClean="0"/>
              <a:t>PaaS</a:t>
            </a:r>
            <a:r>
              <a:rPr lang="en-US" baseline="0" dirty="0" smtClean="0"/>
              <a:t>, the developer can, almost immediately, begin creating the business logic for an application. </a:t>
            </a:r>
          </a:p>
          <a:p>
            <a:pPr marL="392889" lvl="1" indent="-175222"/>
            <a:r>
              <a:rPr lang="en-US" baseline="0" dirty="0" smtClean="0"/>
              <a:t>Potentially, the increases in productivity are considerable and, because the hardware and operational aspects of the cloud platform are also managed by the cloud platform provider, applications can quickly be taken from an idea to reality very quickly.</a:t>
            </a:r>
            <a:endParaRPr lang="en-US" dirty="0" smtClean="0"/>
          </a:p>
          <a:p>
            <a:pPr marL="175222" indent="-175222">
              <a:buFont typeface="Arial" pitchFamily="34" charset="0"/>
              <a:buChar char="•"/>
            </a:pPr>
            <a:r>
              <a:rPr lang="en-US" baseline="0" dirty="0" err="1" smtClean="0"/>
              <a:t>SaaS</a:t>
            </a:r>
            <a:endParaRPr lang="en-US" baseline="0" dirty="0" smtClean="0"/>
          </a:p>
          <a:p>
            <a:pPr marL="392889" lvl="1" indent="-175222"/>
            <a:r>
              <a:rPr lang="en-US" dirty="0" smtClean="0"/>
              <a:t>Finally, with </a:t>
            </a:r>
            <a:r>
              <a:rPr lang="en-US" dirty="0" err="1" smtClean="0"/>
              <a:t>SaaS</a:t>
            </a:r>
            <a:r>
              <a:rPr lang="en-US" dirty="0" smtClean="0"/>
              <a:t>,</a:t>
            </a:r>
            <a:r>
              <a:rPr lang="en-US" baseline="0" dirty="0" smtClean="0"/>
              <a:t> a vendor provides the application and abstracts you from all of the underlying components.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a:p>
        </p:txBody>
      </p:sp>
    </p:spTree>
    <p:extLst>
      <p:ext uri="{BB962C8B-B14F-4D97-AF65-F5344CB8AC3E}">
        <p14:creationId xmlns:p14="http://schemas.microsoft.com/office/powerpoint/2010/main" val="637266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a:p>
        </p:txBody>
      </p:sp>
    </p:spTree>
    <p:extLst>
      <p:ext uri="{BB962C8B-B14F-4D97-AF65-F5344CB8AC3E}">
        <p14:creationId xmlns:p14="http://schemas.microsoft.com/office/powerpoint/2010/main" val="1941118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7</a:t>
            </a:fld>
            <a:endParaRPr lang="en-US"/>
          </a:p>
        </p:txBody>
      </p:sp>
    </p:spTree>
    <p:extLst>
      <p:ext uri="{BB962C8B-B14F-4D97-AF65-F5344CB8AC3E}">
        <p14:creationId xmlns:p14="http://schemas.microsoft.com/office/powerpoint/2010/main" val="1827886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smtClean="0"/>
              <a:t>© 2014 Microsoft Corporation. All rights reserved. MICROSOFT MAKES NO WARRANTIES, EXPRESS, IMPLIED OR STATUTORY, AS TO THE INFORMATION IN THIS PRESENTATION.</a:t>
            </a:r>
            <a:endParaRPr lang="en-US" altLang="en-US"/>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4/23/17 12:52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8</a:t>
            </a:fld>
            <a:endParaRPr lang="en-US" altLang="en-US"/>
          </a:p>
        </p:txBody>
      </p:sp>
    </p:spTree>
    <p:extLst>
      <p:ext uri="{BB962C8B-B14F-4D97-AF65-F5344CB8AC3E}">
        <p14:creationId xmlns:p14="http://schemas.microsoft.com/office/powerpoint/2010/main" val="3544177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4/23/17 12:52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448736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4/23/17 12:52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3152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4/23/17 12:52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1120520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jp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Master" Target="../slideMasters/slideMaster6.xml"/><Relationship Id="rId2" Type="http://schemas.openxmlformats.org/officeDocument/2006/relationships/image" Target="../media/image25.jp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6.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jp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9.emf"/></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jpe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1.png"/><Relationship Id="rId3" Type="http://schemas.openxmlformats.org/officeDocument/2006/relationships/image" Target="../media/image32.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3.jpeg"/><Relationship Id="rId3" Type="http://schemas.openxmlformats.org/officeDocument/2006/relationships/image" Target="../media/image34.emf"/></Relationships>
</file>

<file path=ppt/slideLayouts/_rels/slideLayout1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1.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5.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7.emf"/><Relationship Id="rId4" Type="http://schemas.openxmlformats.org/officeDocument/2006/relationships/image" Target="../media/image38.emf"/><Relationship Id="rId5" Type="http://schemas.openxmlformats.org/officeDocument/2006/relationships/image" Target="../media/image39.emf"/><Relationship Id="rId6" Type="http://schemas.openxmlformats.org/officeDocument/2006/relationships/image" Target="../media/image40.emf"/><Relationship Id="rId7" Type="http://schemas.openxmlformats.org/officeDocument/2006/relationships/image" Target="../media/image16.png"/><Relationship Id="rId8" Type="http://schemas.openxmlformats.org/officeDocument/2006/relationships/image" Target="../media/image41.emf"/><Relationship Id="rId1" Type="http://schemas.openxmlformats.org/officeDocument/2006/relationships/slideMaster" Target="../slideMasters/slideMaster8.xml"/><Relationship Id="rId2" Type="http://schemas.openxmlformats.org/officeDocument/2006/relationships/image" Target="../media/image36.emf"/></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2.emf"/></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6.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2.emf"/></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Master" Target="../slideMasters/slideMaster9.xml"/><Relationship Id="rId2" Type="http://schemas.openxmlformats.org/officeDocument/2006/relationships/image" Target="../media/image23.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4.png"/><Relationship Id="rId3" Type="http://schemas.openxmlformats.org/officeDocument/2006/relationships/image" Target="../media/image44.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4.png"/><Relationship Id="rId3" Type="http://schemas.openxmlformats.org/officeDocument/2006/relationships/image" Target="../media/image44.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png"/></Relationships>
</file>

<file path=ppt/slideLayouts/_rels/slideLayout186.xml.rels><?xml version="1.0" encoding="UTF-8" standalone="yes"?>
<Relationships xmlns="http://schemas.openxmlformats.org/package/2006/relationships"><Relationship Id="rId13" Type="http://schemas.openxmlformats.org/officeDocument/2006/relationships/image" Target="../media/image56.png"/><Relationship Id="rId14" Type="http://schemas.openxmlformats.org/officeDocument/2006/relationships/image" Target="../media/image57.png"/><Relationship Id="rId15" Type="http://schemas.openxmlformats.org/officeDocument/2006/relationships/image" Target="../media/image58.png"/><Relationship Id="rId16" Type="http://schemas.openxmlformats.org/officeDocument/2006/relationships/image" Target="../media/image59.png"/><Relationship Id="rId17" Type="http://schemas.openxmlformats.org/officeDocument/2006/relationships/image" Target="../media/image60.png"/><Relationship Id="rId18" Type="http://schemas.openxmlformats.org/officeDocument/2006/relationships/image" Target="../media/image61.png"/><Relationship Id="rId19" Type="http://schemas.openxmlformats.org/officeDocument/2006/relationships/image" Target="../media/image62.png"/><Relationship Id="rId50" Type="http://schemas.openxmlformats.org/officeDocument/2006/relationships/image" Target="../media/image93.png"/><Relationship Id="rId51" Type="http://schemas.openxmlformats.org/officeDocument/2006/relationships/image" Target="../media/image94.png"/><Relationship Id="rId52" Type="http://schemas.openxmlformats.org/officeDocument/2006/relationships/image" Target="../media/image95.png"/><Relationship Id="rId53" Type="http://schemas.openxmlformats.org/officeDocument/2006/relationships/image" Target="../media/image96.png"/><Relationship Id="rId40" Type="http://schemas.openxmlformats.org/officeDocument/2006/relationships/image" Target="../media/image83.png"/><Relationship Id="rId41" Type="http://schemas.openxmlformats.org/officeDocument/2006/relationships/image" Target="../media/image84.png"/><Relationship Id="rId42" Type="http://schemas.openxmlformats.org/officeDocument/2006/relationships/image" Target="../media/image85.png"/><Relationship Id="rId43" Type="http://schemas.openxmlformats.org/officeDocument/2006/relationships/image" Target="../media/image86.png"/><Relationship Id="rId44" Type="http://schemas.openxmlformats.org/officeDocument/2006/relationships/image" Target="../media/image87.png"/><Relationship Id="rId45" Type="http://schemas.openxmlformats.org/officeDocument/2006/relationships/image" Target="../media/image88.png"/><Relationship Id="rId46" Type="http://schemas.openxmlformats.org/officeDocument/2006/relationships/image" Target="../media/image89.png"/><Relationship Id="rId47" Type="http://schemas.openxmlformats.org/officeDocument/2006/relationships/image" Target="../media/image90.png"/><Relationship Id="rId48" Type="http://schemas.openxmlformats.org/officeDocument/2006/relationships/image" Target="../media/image91.png"/><Relationship Id="rId49" Type="http://schemas.openxmlformats.org/officeDocument/2006/relationships/image" Target="../media/image92.png"/><Relationship Id="rId1" Type="http://schemas.openxmlformats.org/officeDocument/2006/relationships/slideMaster" Target="../slideMasters/slideMaster10.xml"/><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image" Target="../media/image51.png"/><Relationship Id="rId9" Type="http://schemas.openxmlformats.org/officeDocument/2006/relationships/image" Target="../media/image52.png"/><Relationship Id="rId30" Type="http://schemas.openxmlformats.org/officeDocument/2006/relationships/image" Target="../media/image73.png"/><Relationship Id="rId31" Type="http://schemas.openxmlformats.org/officeDocument/2006/relationships/image" Target="../media/image74.png"/><Relationship Id="rId32" Type="http://schemas.openxmlformats.org/officeDocument/2006/relationships/image" Target="../media/image75.png"/><Relationship Id="rId33" Type="http://schemas.openxmlformats.org/officeDocument/2006/relationships/image" Target="../media/image76.png"/><Relationship Id="rId34" Type="http://schemas.openxmlformats.org/officeDocument/2006/relationships/image" Target="../media/image77.png"/><Relationship Id="rId35" Type="http://schemas.openxmlformats.org/officeDocument/2006/relationships/image" Target="../media/image78.png"/><Relationship Id="rId36" Type="http://schemas.openxmlformats.org/officeDocument/2006/relationships/image" Target="../media/image79.png"/><Relationship Id="rId37" Type="http://schemas.openxmlformats.org/officeDocument/2006/relationships/image" Target="../media/image80.png"/><Relationship Id="rId38" Type="http://schemas.openxmlformats.org/officeDocument/2006/relationships/image" Target="../media/image81.png"/><Relationship Id="rId39" Type="http://schemas.openxmlformats.org/officeDocument/2006/relationships/image" Target="../media/image82.png"/><Relationship Id="rId20" Type="http://schemas.openxmlformats.org/officeDocument/2006/relationships/image" Target="../media/image63.png"/><Relationship Id="rId21" Type="http://schemas.openxmlformats.org/officeDocument/2006/relationships/image" Target="../media/image64.png"/><Relationship Id="rId22" Type="http://schemas.openxmlformats.org/officeDocument/2006/relationships/image" Target="../media/image65.png"/><Relationship Id="rId23" Type="http://schemas.openxmlformats.org/officeDocument/2006/relationships/image" Target="../media/image66.png"/><Relationship Id="rId24" Type="http://schemas.openxmlformats.org/officeDocument/2006/relationships/image" Target="../media/image67.png"/><Relationship Id="rId25" Type="http://schemas.openxmlformats.org/officeDocument/2006/relationships/image" Target="../media/image68.png"/><Relationship Id="rId26" Type="http://schemas.openxmlformats.org/officeDocument/2006/relationships/image" Target="../media/image69.png"/><Relationship Id="rId27" Type="http://schemas.openxmlformats.org/officeDocument/2006/relationships/image" Target="../media/image70.png"/><Relationship Id="rId28" Type="http://schemas.openxmlformats.org/officeDocument/2006/relationships/image" Target="../media/image71.png"/><Relationship Id="rId29" Type="http://schemas.openxmlformats.org/officeDocument/2006/relationships/image" Target="../media/image72.png"/><Relationship Id="rId10" Type="http://schemas.openxmlformats.org/officeDocument/2006/relationships/image" Target="../media/image53.png"/><Relationship Id="rId11" Type="http://schemas.openxmlformats.org/officeDocument/2006/relationships/image" Target="../media/image54.png"/><Relationship Id="rId12" Type="http://schemas.openxmlformats.org/officeDocument/2006/relationships/image" Target="../media/image55.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97.emf"/><Relationship Id="rId3" Type="http://schemas.openxmlformats.org/officeDocument/2006/relationships/image" Target="../media/image98.emf"/></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97.emf"/><Relationship Id="rId3" Type="http://schemas.openxmlformats.org/officeDocument/2006/relationships/image" Target="../media/image98.emf"/></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97.emf"/><Relationship Id="rId3" Type="http://schemas.openxmlformats.org/officeDocument/2006/relationships/image" Target="../media/image98.emf"/></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99.jpe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99.jpe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00.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5.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6.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6.pn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3.png"/></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Master" Target="../slideMasters/slideMaster11.xml"/><Relationship Id="rId2" Type="http://schemas.openxmlformats.org/officeDocument/2006/relationships/image" Target="../media/image23.pn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1.png"/><Relationship Id="rId3" Type="http://schemas.openxmlformats.org/officeDocument/2006/relationships/image" Target="../media/image102.emf"/></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1.png"/><Relationship Id="rId3" Type="http://schemas.openxmlformats.org/officeDocument/2006/relationships/image" Target="../media/image103.emf"/></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1.png"/><Relationship Id="rId3" Type="http://schemas.openxmlformats.org/officeDocument/2006/relationships/image" Target="../media/image104.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eg"/><Relationship Id="rId3" Type="http://schemas.openxmlformats.org/officeDocument/2006/relationships/image" Target="../media/image4.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1.png"/><Relationship Id="rId3" Type="http://schemas.openxmlformats.org/officeDocument/2006/relationships/image" Target="../media/image105.emf"/></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1.png"/><Relationship Id="rId3" Type="http://schemas.openxmlformats.org/officeDocument/2006/relationships/image" Target="../media/image106.emf"/></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1.png"/><Relationship Id="rId3" Type="http://schemas.openxmlformats.org/officeDocument/2006/relationships/image" Target="../media/image107.emf"/></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1.png"/><Relationship Id="rId3" Type="http://schemas.openxmlformats.org/officeDocument/2006/relationships/image" Target="../media/image108.emf"/></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1.png"/><Relationship Id="rId3" Type="http://schemas.openxmlformats.org/officeDocument/2006/relationships/image" Target="../media/image109.emf"/></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1.png"/><Relationship Id="rId3" Type="http://schemas.openxmlformats.org/officeDocument/2006/relationships/image" Target="../media/image110.emf"/></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1.png"/><Relationship Id="rId3" Type="http://schemas.openxmlformats.org/officeDocument/2006/relationships/image" Target="../media/image111.emf"/></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1.png"/><Relationship Id="rId3" Type="http://schemas.openxmlformats.org/officeDocument/2006/relationships/image" Target="../media/image103.emf"/></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1.png"/><Relationship Id="rId3" Type="http://schemas.openxmlformats.org/officeDocument/2006/relationships/image" Target="../media/image104.emf"/></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1.png"/><Relationship Id="rId3" Type="http://schemas.openxmlformats.org/officeDocument/2006/relationships/image" Target="../media/image105.emf"/></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1.png"/><Relationship Id="rId3" Type="http://schemas.openxmlformats.org/officeDocument/2006/relationships/image" Target="../media/image106.emf"/></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1.png"/><Relationship Id="rId3" Type="http://schemas.openxmlformats.org/officeDocument/2006/relationships/image" Target="../media/image107.emf"/></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1.png"/><Relationship Id="rId3" Type="http://schemas.openxmlformats.org/officeDocument/2006/relationships/image" Target="../media/image108.emf"/></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1.png"/><Relationship Id="rId3" Type="http://schemas.openxmlformats.org/officeDocument/2006/relationships/image" Target="../media/image109.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1.png"/><Relationship Id="rId3" Type="http://schemas.openxmlformats.org/officeDocument/2006/relationships/image" Target="../media/image110.emf"/></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6.pn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3.png"/><Relationship Id="rId3" Type="http://schemas.openxmlformats.org/officeDocument/2006/relationships/image" Target="../media/image112.png"/></Relationships>
</file>

<file path=ppt/slideLayouts/_rels/slideLayout274.xml.rels><?xml version="1.0" encoding="UTF-8" standalone="yes"?>
<Relationships xmlns="http://schemas.openxmlformats.org/package/2006/relationships"><Relationship Id="rId13" Type="http://schemas.openxmlformats.org/officeDocument/2006/relationships/image" Target="../media/image56.png"/><Relationship Id="rId14" Type="http://schemas.openxmlformats.org/officeDocument/2006/relationships/image" Target="../media/image57.png"/><Relationship Id="rId15" Type="http://schemas.openxmlformats.org/officeDocument/2006/relationships/image" Target="../media/image58.png"/><Relationship Id="rId16" Type="http://schemas.openxmlformats.org/officeDocument/2006/relationships/image" Target="../media/image59.png"/><Relationship Id="rId17" Type="http://schemas.openxmlformats.org/officeDocument/2006/relationships/image" Target="../media/image60.png"/><Relationship Id="rId18" Type="http://schemas.openxmlformats.org/officeDocument/2006/relationships/image" Target="../media/image61.png"/><Relationship Id="rId19" Type="http://schemas.openxmlformats.org/officeDocument/2006/relationships/image" Target="../media/image62.png"/><Relationship Id="rId50" Type="http://schemas.openxmlformats.org/officeDocument/2006/relationships/image" Target="../media/image93.png"/><Relationship Id="rId51" Type="http://schemas.openxmlformats.org/officeDocument/2006/relationships/image" Target="../media/image94.png"/><Relationship Id="rId52" Type="http://schemas.openxmlformats.org/officeDocument/2006/relationships/image" Target="../media/image95.png"/><Relationship Id="rId53" Type="http://schemas.openxmlformats.org/officeDocument/2006/relationships/image" Target="../media/image96.png"/><Relationship Id="rId40" Type="http://schemas.openxmlformats.org/officeDocument/2006/relationships/image" Target="../media/image83.png"/><Relationship Id="rId41" Type="http://schemas.openxmlformats.org/officeDocument/2006/relationships/image" Target="../media/image84.png"/><Relationship Id="rId42" Type="http://schemas.openxmlformats.org/officeDocument/2006/relationships/image" Target="../media/image85.png"/><Relationship Id="rId43" Type="http://schemas.openxmlformats.org/officeDocument/2006/relationships/image" Target="../media/image86.png"/><Relationship Id="rId44" Type="http://schemas.openxmlformats.org/officeDocument/2006/relationships/image" Target="../media/image87.png"/><Relationship Id="rId45" Type="http://schemas.openxmlformats.org/officeDocument/2006/relationships/image" Target="../media/image88.png"/><Relationship Id="rId46" Type="http://schemas.openxmlformats.org/officeDocument/2006/relationships/image" Target="../media/image89.png"/><Relationship Id="rId47" Type="http://schemas.openxmlformats.org/officeDocument/2006/relationships/image" Target="../media/image90.png"/><Relationship Id="rId48" Type="http://schemas.openxmlformats.org/officeDocument/2006/relationships/image" Target="../media/image91.png"/><Relationship Id="rId49" Type="http://schemas.openxmlformats.org/officeDocument/2006/relationships/image" Target="../media/image92.png"/><Relationship Id="rId1" Type="http://schemas.openxmlformats.org/officeDocument/2006/relationships/slideMaster" Target="../slideMasters/slideMaster14.xml"/><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image" Target="../media/image51.png"/><Relationship Id="rId9" Type="http://schemas.openxmlformats.org/officeDocument/2006/relationships/image" Target="../media/image52.png"/><Relationship Id="rId30" Type="http://schemas.openxmlformats.org/officeDocument/2006/relationships/image" Target="../media/image73.png"/><Relationship Id="rId31" Type="http://schemas.openxmlformats.org/officeDocument/2006/relationships/image" Target="../media/image74.png"/><Relationship Id="rId32" Type="http://schemas.openxmlformats.org/officeDocument/2006/relationships/image" Target="../media/image75.png"/><Relationship Id="rId33" Type="http://schemas.openxmlformats.org/officeDocument/2006/relationships/image" Target="../media/image76.png"/><Relationship Id="rId34" Type="http://schemas.openxmlformats.org/officeDocument/2006/relationships/image" Target="../media/image77.png"/><Relationship Id="rId35" Type="http://schemas.openxmlformats.org/officeDocument/2006/relationships/image" Target="../media/image78.png"/><Relationship Id="rId36" Type="http://schemas.openxmlformats.org/officeDocument/2006/relationships/image" Target="../media/image79.png"/><Relationship Id="rId37" Type="http://schemas.openxmlformats.org/officeDocument/2006/relationships/image" Target="../media/image80.png"/><Relationship Id="rId38" Type="http://schemas.openxmlformats.org/officeDocument/2006/relationships/image" Target="../media/image81.png"/><Relationship Id="rId39" Type="http://schemas.openxmlformats.org/officeDocument/2006/relationships/image" Target="../media/image82.png"/><Relationship Id="rId20" Type="http://schemas.openxmlformats.org/officeDocument/2006/relationships/image" Target="../media/image63.png"/><Relationship Id="rId21" Type="http://schemas.openxmlformats.org/officeDocument/2006/relationships/image" Target="../media/image64.png"/><Relationship Id="rId22" Type="http://schemas.openxmlformats.org/officeDocument/2006/relationships/image" Target="../media/image65.png"/><Relationship Id="rId23" Type="http://schemas.openxmlformats.org/officeDocument/2006/relationships/image" Target="../media/image66.png"/><Relationship Id="rId24" Type="http://schemas.openxmlformats.org/officeDocument/2006/relationships/image" Target="../media/image67.png"/><Relationship Id="rId25" Type="http://schemas.openxmlformats.org/officeDocument/2006/relationships/image" Target="../media/image68.png"/><Relationship Id="rId26" Type="http://schemas.openxmlformats.org/officeDocument/2006/relationships/image" Target="../media/image69.png"/><Relationship Id="rId27" Type="http://schemas.openxmlformats.org/officeDocument/2006/relationships/image" Target="../media/image70.png"/><Relationship Id="rId28" Type="http://schemas.openxmlformats.org/officeDocument/2006/relationships/image" Target="../media/image71.png"/><Relationship Id="rId29" Type="http://schemas.openxmlformats.org/officeDocument/2006/relationships/image" Target="../media/image72.png"/><Relationship Id="rId10" Type="http://schemas.openxmlformats.org/officeDocument/2006/relationships/image" Target="../media/image53.png"/><Relationship Id="rId11" Type="http://schemas.openxmlformats.org/officeDocument/2006/relationships/image" Target="../media/image54.png"/><Relationship Id="rId12" Type="http://schemas.openxmlformats.org/officeDocument/2006/relationships/image" Target="../media/image55.pn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97.emf"/><Relationship Id="rId3" Type="http://schemas.openxmlformats.org/officeDocument/2006/relationships/image" Target="../media/image98.emf"/></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97.emf"/><Relationship Id="rId3" Type="http://schemas.openxmlformats.org/officeDocument/2006/relationships/image" Target="../media/image98.emf"/></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97.emf"/><Relationship Id="rId3" Type="http://schemas.openxmlformats.org/officeDocument/2006/relationships/image" Target="../media/image98.emf"/></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3.jpe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3.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00.png"/></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6.png"/></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8.emf"/></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5" Type="http://schemas.openxmlformats.org/officeDocument/2006/relationships/image" Target="../media/image10.emf"/><Relationship Id="rId6" Type="http://schemas.openxmlformats.org/officeDocument/2006/relationships/image" Target="../media/image11.emf"/><Relationship Id="rId7" Type="http://schemas.openxmlformats.org/officeDocument/2006/relationships/image" Target="../media/image12.emf"/><Relationship Id="rId8" Type="http://schemas.openxmlformats.org/officeDocument/2006/relationships/image" Target="../media/image13.emf"/><Relationship Id="rId9" Type="http://schemas.openxmlformats.org/officeDocument/2006/relationships/image" Target="../media/image14.emf"/><Relationship Id="rId1" Type="http://schemas.openxmlformats.org/officeDocument/2006/relationships/slideMaster" Target="../slideMasters/slideMaster2.xml"/><Relationship Id="rId2" Type="http://schemas.openxmlformats.org/officeDocument/2006/relationships/image" Target="../media/image7.emf"/></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1.jpg"/></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2.png"/><Relationship Id="rId3" Type="http://schemas.microsoft.com/office/2007/relationships/hdphoto" Target="../media/hdphoto1.wdp"/></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0.jpe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Master" Target="../slideMasters/slideMaster16.xml"/><Relationship Id="rId2" Type="http://schemas.openxmlformats.org/officeDocument/2006/relationships/image" Target="../media/image115.png"/></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Master" Target="../slideMasters/slideMaster16.xml"/><Relationship Id="rId2" Type="http://schemas.openxmlformats.org/officeDocument/2006/relationships/image" Target="../media/image115.pn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3.png"/><Relationship Id="rId3" Type="http://schemas.openxmlformats.org/officeDocument/2006/relationships/image" Target="../media/image24.pn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4.pn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4.png"/></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16.png"/><Relationship Id="rId3" Type="http://schemas.openxmlformats.org/officeDocument/2006/relationships/image" Target="../media/image43.png"/></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4.png"/><Relationship Id="rId3" Type="http://schemas.openxmlformats.org/officeDocument/2006/relationships/image" Target="../media/image44.png"/></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4.png"/><Relationship Id="rId3" Type="http://schemas.openxmlformats.org/officeDocument/2006/relationships/image" Target="../media/image44.png"/></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4.png"/><Relationship Id="rId3" Type="http://schemas.openxmlformats.org/officeDocument/2006/relationships/image" Target="../media/image44.pn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16.png"/><Relationship Id="rId3" Type="http://schemas.openxmlformats.org/officeDocument/2006/relationships/image" Target="../media/image24.png"/></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3.png"/><Relationship Id="rId1" Type="http://schemas.openxmlformats.org/officeDocument/2006/relationships/slideMaster" Target="../slideMasters/slideMaster16.xml"/><Relationship Id="rId2" Type="http://schemas.openxmlformats.org/officeDocument/2006/relationships/image" Target="../media/image116.png"/></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3.png"/><Relationship Id="rId1" Type="http://schemas.openxmlformats.org/officeDocument/2006/relationships/slideMaster" Target="../slideMasters/slideMaster16.xml"/><Relationship Id="rId2" Type="http://schemas.openxmlformats.org/officeDocument/2006/relationships/image" Target="../media/image116.png"/></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Master" Target="../slideMasters/slideMaster16.xml"/><Relationship Id="rId2" Type="http://schemas.openxmlformats.org/officeDocument/2006/relationships/image" Target="../media/image2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Master" Target="../slideMasters/slideMaster16.xml"/><Relationship Id="rId2" Type="http://schemas.openxmlformats.org/officeDocument/2006/relationships/image" Target="../media/image23.png"/></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Master" Target="../slideMasters/slideMaster16.xml"/><Relationship Id="rId2" Type="http://schemas.openxmlformats.org/officeDocument/2006/relationships/image" Target="../media/image23.png"/></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Master" Target="../slideMasters/slideMaster16.xml"/><Relationship Id="rId2" Type="http://schemas.openxmlformats.org/officeDocument/2006/relationships/image" Target="../media/image23.png"/></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Master" Target="../slideMasters/slideMaster16.xml"/><Relationship Id="rId2" Type="http://schemas.openxmlformats.org/officeDocument/2006/relationships/image" Target="../media/image23.png"/></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Master" Target="../slideMasters/slideMaster16.xml"/><Relationship Id="rId2" Type="http://schemas.openxmlformats.org/officeDocument/2006/relationships/image" Target="../media/image23.png"/></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43.png"/></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43.png"/></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43.png"/></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3.png"/></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17.png"/></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17.png"/></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17.png"/></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17.png"/></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6.png"/></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18.png"/><Relationship Id="rId3" Type="http://schemas.microsoft.com/office/2007/relationships/hdphoto" Target="../media/hdphoto2.wdp"/></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18.png"/><Relationship Id="rId3" Type="http://schemas.microsoft.com/office/2007/relationships/hdphoto" Target="../media/hdphoto2.wdp"/></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19.jpeg"/><Relationship Id="rId3" Type="http://schemas.openxmlformats.org/officeDocument/2006/relationships/image" Target="../media/image120.png"/></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6.png"/></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5.jpg"/></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emf"/></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jpe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emf"/></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jp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microsoft.com/office/2007/relationships/hdphoto" Target="../media/hdphoto1.wdp"/></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jpe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emf"/></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0078D7"/>
        </a:solidFill>
        <a:effectLst/>
      </p:bgPr>
    </p:bg>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357188" y="407988"/>
            <a:ext cx="150653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502925"/>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70742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8380740"/>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WPC 2015 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49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Walkin">
    <p:bg bwMode="ltGray">
      <p:bgPr>
        <a:solidFill>
          <a:srgbClr val="F2F2F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881" y="-1"/>
            <a:ext cx="12434711"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3688225" y="4026134"/>
            <a:ext cx="8268845" cy="1757129"/>
          </a:xfrm>
          <a:prstGeom prst="rect">
            <a:avLst/>
          </a:prstGeom>
        </p:spPr>
      </p:pic>
    </p:spTree>
    <p:extLst>
      <p:ext uri="{BB962C8B-B14F-4D97-AF65-F5344CB8AC3E}">
        <p14:creationId xmlns:p14="http://schemas.microsoft.com/office/powerpoint/2010/main" val="237609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582869"/>
            <a:ext cx="9143936" cy="1828786"/>
          </a:xfrm>
          <a:noFill/>
        </p:spPr>
        <p:txBody>
          <a:bodyPr lIns="146304" tIns="91440" rIns="146304" bIns="91440" anchor="ctr"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4870185"/>
            <a:ext cx="91439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spTree>
    <p:extLst>
      <p:ext uri="{BB962C8B-B14F-4D97-AF65-F5344CB8AC3E}">
        <p14:creationId xmlns:p14="http://schemas.microsoft.com/office/powerpoint/2010/main" val="718552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6830731"/>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79663826"/>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778981"/>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2059944"/>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57902391"/>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1259294"/>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8927234"/>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33791" y="0"/>
            <a:ext cx="8714215" cy="6994525"/>
          </a:xfrm>
          <a:prstGeom prst="rect">
            <a:avLst/>
          </a:prstGeom>
        </p:spPr>
      </p:pic>
      <p:sp>
        <p:nvSpPr>
          <p:cNvPr id="3" name="Rectangle 2"/>
          <p:cNvSpPr/>
          <p:nvPr userDrawn="1"/>
        </p:nvSpPr>
        <p:spPr bwMode="auto">
          <a:xfrm rot="18900000">
            <a:off x="3368345" y="2963265"/>
            <a:ext cx="1162975" cy="1162975"/>
          </a:xfrm>
          <a:prstGeom prst="rect">
            <a:avLst/>
          </a:prstGeom>
          <a:solidFill>
            <a:srgbClr val="2121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userDrawn="1"/>
        </p:nvSpPr>
        <p:spPr bwMode="auto">
          <a:xfrm>
            <a:off x="1" y="0"/>
            <a:ext cx="4389120" cy="6994525"/>
          </a:xfrm>
          <a:prstGeom prst="rect">
            <a:avLst/>
          </a:prstGeom>
          <a:solidFill>
            <a:srgbClr val="2121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1"/>
          <p:cNvSpPr>
            <a:spLocks noGrp="1"/>
          </p:cNvSpPr>
          <p:nvPr>
            <p:ph type="title" idx="4294967295"/>
          </p:nvPr>
        </p:nvSpPr>
        <p:spPr>
          <a:xfrm>
            <a:off x="274636" y="525463"/>
            <a:ext cx="4678363" cy="1098550"/>
          </a:xfrm>
        </p:spPr>
        <p:txBody>
          <a:bodyPr/>
          <a:lstStyle/>
          <a:p>
            <a:r>
              <a:rPr lang="en-US" dirty="0" smtClean="0">
                <a:solidFill>
                  <a:schemeClr val="bg1"/>
                </a:solidFill>
              </a:rPr>
              <a:t>Happy Meals</a:t>
            </a:r>
            <a:endParaRPr lang="en-US" dirty="0">
              <a:solidFill>
                <a:schemeClr val="bg1"/>
              </a:solidFill>
            </a:endParaRPr>
          </a:p>
        </p:txBody>
      </p:sp>
    </p:spTree>
    <p:extLst>
      <p:ext uri="{BB962C8B-B14F-4D97-AF65-F5344CB8AC3E}">
        <p14:creationId xmlns:p14="http://schemas.microsoft.com/office/powerpoint/2010/main" val="2973578781"/>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Blan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118550" y="3224263"/>
            <a:ext cx="1342610" cy="1091185"/>
          </a:xfrm>
          <a:prstGeom prst="rect">
            <a:avLst/>
          </a:prstGeom>
        </p:spPr>
      </p:pic>
      <p:grpSp>
        <p:nvGrpSpPr>
          <p:cNvPr id="3" name="Group 2"/>
          <p:cNvGrpSpPr/>
          <p:nvPr userDrawn="1"/>
        </p:nvGrpSpPr>
        <p:grpSpPr>
          <a:xfrm>
            <a:off x="2076672" y="2221716"/>
            <a:ext cx="768975" cy="939183"/>
            <a:chOff x="1705105" y="2470960"/>
            <a:chExt cx="768975" cy="939183"/>
          </a:xfrm>
        </p:grpSpPr>
        <p:sp>
          <p:nvSpPr>
            <p:cNvPr id="4" name="Freeform 3"/>
            <p:cNvSpPr/>
            <p:nvPr/>
          </p:nvSpPr>
          <p:spPr bwMode="auto">
            <a:xfrm rot="12842074">
              <a:off x="1705105" y="2470960"/>
              <a:ext cx="768975" cy="939183"/>
            </a:xfrm>
            <a:custGeom>
              <a:avLst/>
              <a:gdLst>
                <a:gd name="connsiteX0" fmla="*/ 593104 w 768975"/>
                <a:gd name="connsiteY0" fmla="*/ 869917 h 939183"/>
                <a:gd name="connsiteX1" fmla="*/ 61571 w 768975"/>
                <a:gd name="connsiteY1" fmla="*/ 779126 h 939183"/>
                <a:gd name="connsiteX2" fmla="*/ 175871 w 768975"/>
                <a:gd name="connsiteY2" fmla="*/ 252148 h 939183"/>
                <a:gd name="connsiteX3" fmla="*/ 317959 w 768975"/>
                <a:gd name="connsiteY3" fmla="*/ 191529 h 939183"/>
                <a:gd name="connsiteX4" fmla="*/ 326004 w 768975"/>
                <a:gd name="connsiteY4" fmla="*/ 190599 h 939183"/>
                <a:gd name="connsiteX5" fmla="*/ 389264 w 768975"/>
                <a:gd name="connsiteY5" fmla="*/ 0 h 939183"/>
                <a:gd name="connsiteX6" fmla="*/ 451453 w 768975"/>
                <a:gd name="connsiteY6" fmla="*/ 187374 h 939183"/>
                <a:gd name="connsiteX7" fmla="*/ 465310 w 768975"/>
                <a:gd name="connsiteY7" fmla="*/ 188402 h 939183"/>
                <a:gd name="connsiteX8" fmla="*/ 707404 w 768975"/>
                <a:gd name="connsiteY8" fmla="*/ 342939 h 939183"/>
                <a:gd name="connsiteX9" fmla="*/ 593104 w 768975"/>
                <a:gd name="connsiteY9" fmla="*/ 869917 h 93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8975" h="939183">
                  <a:moveTo>
                    <a:pt x="593104" y="869917"/>
                  </a:moveTo>
                  <a:cubicBezTo>
                    <a:pt x="414762" y="990367"/>
                    <a:pt x="176787" y="949718"/>
                    <a:pt x="61571" y="779126"/>
                  </a:cubicBezTo>
                  <a:cubicBezTo>
                    <a:pt x="-53644" y="608534"/>
                    <a:pt x="-2471" y="372597"/>
                    <a:pt x="175871" y="252148"/>
                  </a:cubicBezTo>
                  <a:cubicBezTo>
                    <a:pt x="220456" y="222035"/>
                    <a:pt x="268769" y="201991"/>
                    <a:pt x="317959" y="191529"/>
                  </a:cubicBezTo>
                  <a:lnTo>
                    <a:pt x="326004" y="190599"/>
                  </a:lnTo>
                  <a:lnTo>
                    <a:pt x="389264" y="0"/>
                  </a:lnTo>
                  <a:lnTo>
                    <a:pt x="451453" y="187374"/>
                  </a:lnTo>
                  <a:lnTo>
                    <a:pt x="465310" y="188402"/>
                  </a:lnTo>
                  <a:cubicBezTo>
                    <a:pt x="561498" y="204833"/>
                    <a:pt x="649796" y="257643"/>
                    <a:pt x="707404" y="342939"/>
                  </a:cubicBezTo>
                  <a:cubicBezTo>
                    <a:pt x="822619" y="513531"/>
                    <a:pt x="771446" y="749467"/>
                    <a:pt x="593104" y="86991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Freeform 5"/>
            <p:cNvSpPr>
              <a:spLocks/>
            </p:cNvSpPr>
            <p:nvPr/>
          </p:nvSpPr>
          <p:spPr bwMode="auto">
            <a:xfrm>
              <a:off x="1874837" y="2700798"/>
              <a:ext cx="514351" cy="327954"/>
            </a:xfrm>
            <a:custGeom>
              <a:avLst/>
              <a:gdLst>
                <a:gd name="T0" fmla="*/ 5468 w 6808"/>
                <a:gd name="T1" fmla="*/ 533 h 4340"/>
                <a:gd name="T2" fmla="*/ 3421 w 6808"/>
                <a:gd name="T3" fmla="*/ 1043 h 4340"/>
                <a:gd name="T4" fmla="*/ 1348 w 6808"/>
                <a:gd name="T5" fmla="*/ 525 h 4340"/>
                <a:gd name="T6" fmla="*/ 3394 w 6808"/>
                <a:gd name="T7" fmla="*/ 4334 h 4340"/>
                <a:gd name="T8" fmla="*/ 3394 w 6808"/>
                <a:gd name="T9" fmla="*/ 4340 h 4340"/>
                <a:gd name="T10" fmla="*/ 3400 w 6808"/>
                <a:gd name="T11" fmla="*/ 4338 h 4340"/>
                <a:gd name="T12" fmla="*/ 3407 w 6808"/>
                <a:gd name="T13" fmla="*/ 4340 h 4340"/>
                <a:gd name="T14" fmla="*/ 3407 w 6808"/>
                <a:gd name="T15" fmla="*/ 4334 h 4340"/>
                <a:gd name="T16" fmla="*/ 5468 w 6808"/>
                <a:gd name="T17" fmla="*/ 533 h 4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08" h="4340">
                  <a:moveTo>
                    <a:pt x="5468" y="533"/>
                  </a:moveTo>
                  <a:cubicBezTo>
                    <a:pt x="4987" y="6"/>
                    <a:pt x="3995" y="229"/>
                    <a:pt x="3421" y="1043"/>
                  </a:cubicBezTo>
                  <a:cubicBezTo>
                    <a:pt x="2698" y="166"/>
                    <a:pt x="1831" y="0"/>
                    <a:pt x="1348" y="525"/>
                  </a:cubicBezTo>
                  <a:cubicBezTo>
                    <a:pt x="0" y="1986"/>
                    <a:pt x="2873" y="4096"/>
                    <a:pt x="3394" y="4334"/>
                  </a:cubicBezTo>
                  <a:cubicBezTo>
                    <a:pt x="3394" y="4340"/>
                    <a:pt x="3394" y="4340"/>
                    <a:pt x="3394" y="4340"/>
                  </a:cubicBezTo>
                  <a:cubicBezTo>
                    <a:pt x="3396" y="4340"/>
                    <a:pt x="3399" y="4338"/>
                    <a:pt x="3400" y="4338"/>
                  </a:cubicBezTo>
                  <a:cubicBezTo>
                    <a:pt x="3401" y="4338"/>
                    <a:pt x="3405" y="4340"/>
                    <a:pt x="3407" y="4340"/>
                  </a:cubicBezTo>
                  <a:cubicBezTo>
                    <a:pt x="3407" y="4334"/>
                    <a:pt x="3407" y="4334"/>
                    <a:pt x="3407" y="4334"/>
                  </a:cubicBezTo>
                  <a:cubicBezTo>
                    <a:pt x="3928" y="4098"/>
                    <a:pt x="6808" y="2000"/>
                    <a:pt x="5468" y="533"/>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3483198879"/>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185574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677593254"/>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532119574"/>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640177"/>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410610811"/>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2069952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274702" y="307621"/>
            <a:ext cx="1849602" cy="394827"/>
          </a:xfrm>
          <a:prstGeom prst="rect">
            <a:avLst/>
          </a:prstGeom>
          <a:noFill/>
          <a:ln>
            <a:noFill/>
          </a:ln>
        </p:spPr>
      </p:pic>
      <p:pic>
        <p:nvPicPr>
          <p:cNvPr id="10" name="Picture 9" descr="DevOps_KeyVisual.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96691" y="2242562"/>
            <a:ext cx="4212468" cy="4212468"/>
          </a:xfrm>
          <a:prstGeom prst="rect">
            <a:avLst/>
          </a:prstGeom>
        </p:spPr>
      </p:pic>
    </p:spTree>
    <p:extLst>
      <p:ext uri="{BB962C8B-B14F-4D97-AF65-F5344CB8AC3E}">
        <p14:creationId xmlns:p14="http://schemas.microsoft.com/office/powerpoint/2010/main" val="2445163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4990" y="-7263"/>
            <a:ext cx="12451465" cy="6997168"/>
          </a:xfrm>
          <a:prstGeom prst="rect">
            <a:avLst/>
          </a:prstGeom>
        </p:spPr>
      </p:pic>
      <p:sp>
        <p:nvSpPr>
          <p:cNvPr id="22" name="Rectangle 21"/>
          <p:cNvSpPr/>
          <p:nvPr userDrawn="1"/>
        </p:nvSpPr>
        <p:spPr bwMode="gray">
          <a:xfrm>
            <a:off x="150813" y="2057400"/>
            <a:ext cx="6427464" cy="3657600"/>
          </a:xfrm>
          <a:prstGeom prst="rect">
            <a:avLst/>
          </a:prstGeom>
          <a:solidFill>
            <a:srgbClr val="2FAFE9">
              <a:alpha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9289" y="330693"/>
            <a:ext cx="1085958" cy="231913"/>
          </a:xfrm>
          <a:prstGeom prst="rect">
            <a:avLst/>
          </a:prstGeom>
        </p:spPr>
      </p:pic>
      <p:sp>
        <p:nvSpPr>
          <p:cNvPr id="26" name="Title 1"/>
          <p:cNvSpPr>
            <a:spLocks noGrp="1"/>
          </p:cNvSpPr>
          <p:nvPr>
            <p:ph type="title" hasCustomPrompt="1"/>
          </p:nvPr>
        </p:nvSpPr>
        <p:spPr>
          <a:xfrm>
            <a:off x="274702" y="2117165"/>
            <a:ext cx="6123555" cy="1837298"/>
          </a:xfrm>
          <a:noFill/>
        </p:spPr>
        <p:txBody>
          <a:bodyPr lIns="146304" tIns="91440" rIns="146304" bIns="91440" anchor="t" anchorCtr="0"/>
          <a:lstStyle>
            <a:lvl1pPr>
              <a:defRPr sz="4200" spc="-100" baseline="0">
                <a:solidFill>
                  <a:schemeClr val="bg1"/>
                </a:solidFill>
              </a:defRPr>
            </a:lvl1pPr>
          </a:lstStyle>
          <a:p>
            <a:r>
              <a:rPr lang="en-US" dirty="0" smtClean="0"/>
              <a:t>Presentation title</a:t>
            </a:r>
            <a:endParaRPr lang="en-US" dirty="0"/>
          </a:p>
        </p:txBody>
      </p:sp>
      <p:sp>
        <p:nvSpPr>
          <p:cNvPr id="27" name="Text Placeholder 4"/>
          <p:cNvSpPr>
            <a:spLocks noGrp="1"/>
          </p:cNvSpPr>
          <p:nvPr>
            <p:ph type="body" sz="quarter" idx="12" hasCustomPrompt="1"/>
          </p:nvPr>
        </p:nvSpPr>
        <p:spPr>
          <a:xfrm>
            <a:off x="274702" y="4685394"/>
            <a:ext cx="6123555" cy="902608"/>
          </a:xfrm>
          <a:noFill/>
        </p:spPr>
        <p:txBody>
          <a:bodyPr lIns="146304" tIns="109728" rIns="146304" bIns="109728" anchor="b">
            <a:noAutofit/>
          </a:bodyPr>
          <a:lstStyle>
            <a:lvl1pPr marL="0" indent="0">
              <a:spcBef>
                <a:spcPts val="0"/>
              </a:spcBef>
              <a:buNone/>
              <a:defRPr sz="2000" spc="0" baseline="0">
                <a:solidFill>
                  <a:schemeClr val="bg1"/>
                </a:solidFill>
                <a:latin typeface="+mn-lt"/>
              </a:defRPr>
            </a:lvl1pPr>
          </a:lstStyle>
          <a:p>
            <a:pPr lvl="0"/>
            <a:r>
              <a:rPr lang="en-US" dirty="0" smtClean="0"/>
              <a:t>Speaker Name</a:t>
            </a:r>
          </a:p>
        </p:txBody>
      </p:sp>
    </p:spTree>
    <p:extLst>
      <p:ext uri="{BB962C8B-B14F-4D97-AF65-F5344CB8AC3E}">
        <p14:creationId xmlns:p14="http://schemas.microsoft.com/office/powerpoint/2010/main" val="27486773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2751698"/>
          </a:xfrm>
          <a:noFill/>
        </p:spPr>
        <p:txBody>
          <a:bodyPr anchorCtr="0"/>
          <a:lstStyle>
            <a:lvl1pPr>
              <a:defRPr sz="7200" spc="-100" baseline="0">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2"/>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smtClean="0"/>
              <a:t>Click to edit Master text styles</a:t>
            </a:r>
          </a:p>
        </p:txBody>
      </p:sp>
    </p:spTree>
    <p:extLst>
      <p:ext uri="{BB962C8B-B14F-4D97-AF65-F5344CB8AC3E}">
        <p14:creationId xmlns:p14="http://schemas.microsoft.com/office/powerpoint/2010/main" val="1159279368"/>
      </p:ext>
    </p:extLst>
  </p:cSld>
  <p:clrMapOvr>
    <a:overrideClrMapping bg1="dk1" tx1="lt1" bg2="dk2" tx2="lt2" accent1="accent1" accent2="accent2" accent3="accent3" accent4="accent4" accent5="accent5" accent6="accent6" hlink="hlink" folHlink="folHlink"/>
  </p:clrMapOvr>
  <p:transition spd="slow"/>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4353046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53785620"/>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177897592"/>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1316089546"/>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915959221"/>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355066"/>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3382028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Emphasis Content">
    <p:bg>
      <p:bgPr>
        <a:solidFill>
          <a:schemeClr val="tx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p:spPr>
        <p:txBody>
          <a:bodyPr wrap="square">
            <a:spAutoFit/>
          </a:bodyPr>
          <a:lstStyle>
            <a:lvl1pPr marL="0" indent="0">
              <a:spcBef>
                <a:spcPts val="1224"/>
              </a:spcBef>
              <a:buClr>
                <a:schemeClr val="tx1"/>
              </a:buClr>
              <a:buFont typeface="Wingdings" pitchFamily="2" charset="2"/>
              <a:buNone/>
              <a:defRPr sz="5400">
                <a:solidFill>
                  <a:schemeClr val="bg1"/>
                </a:solidFill>
              </a:defRPr>
            </a:lvl1pPr>
            <a:lvl2pPr marL="0" indent="0">
              <a:spcBef>
                <a:spcPts val="1080"/>
              </a:spcBef>
              <a:buNone/>
              <a:defRPr sz="2000">
                <a:solidFill>
                  <a:schemeClr val="bg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smtClean="0"/>
              <a:t>Click to edit Master text styles</a:t>
            </a:r>
          </a:p>
          <a:p>
            <a:pPr lvl="1"/>
            <a:r>
              <a:rPr lang="en-US" dirty="0" smtClean="0"/>
              <a:t>Second level</a:t>
            </a:r>
          </a:p>
        </p:txBody>
      </p:sp>
      <p:pic>
        <p:nvPicPr>
          <p:cNvPr id="6" name="Picture 5" descr="MobileKeyVisual_FINA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6691" y="2201118"/>
            <a:ext cx="4190198" cy="4295357"/>
          </a:xfrm>
          <a:prstGeom prst="rect">
            <a:avLst/>
          </a:prstGeom>
        </p:spPr>
      </p:pic>
    </p:spTree>
    <p:extLst>
      <p:ext uri="{BB962C8B-B14F-4D97-AF65-F5344CB8AC3E}">
        <p14:creationId xmlns:p14="http://schemas.microsoft.com/office/powerpoint/2010/main" val="267629069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463203" cy="5624284"/>
          </a:xfrm>
          <a:prstGeom prst="rect">
            <a:avLst/>
          </a:prstGeom>
        </p:spPr>
      </p:pic>
      <p:grpSp>
        <p:nvGrpSpPr>
          <p:cNvPr id="307" name="Group 306"/>
          <p:cNvGrpSpPr/>
          <p:nvPr userDrawn="1"/>
        </p:nvGrpSpPr>
        <p:grpSpPr bwMode="gray">
          <a:xfrm>
            <a:off x="1376363" y="1681163"/>
            <a:ext cx="11109323" cy="3525837"/>
            <a:chOff x="1376363" y="1681163"/>
            <a:chExt cx="11109323" cy="3525837"/>
          </a:xfrm>
        </p:grpSpPr>
        <p:sp>
          <p:nvSpPr>
            <p:cNvPr id="304" name="Freeform 303"/>
            <p:cNvSpPr>
              <a:spLocks noChangeArrowheads="1"/>
            </p:cNvSpPr>
            <p:nvPr userDrawn="1"/>
          </p:nvSpPr>
          <p:spPr bwMode="gray">
            <a:xfrm>
              <a:off x="11109325" y="1889124"/>
              <a:ext cx="1365580" cy="2084388"/>
            </a:xfrm>
            <a:custGeom>
              <a:avLst/>
              <a:gdLst>
                <a:gd name="connsiteX0" fmla="*/ 1109663 w 1365580"/>
                <a:gd name="connsiteY0" fmla="*/ 0 h 2084388"/>
                <a:gd name="connsiteX1" fmla="*/ 1333299 w 1365580"/>
                <a:gd name="connsiteY1" fmla="*/ 21174 h 2084388"/>
                <a:gd name="connsiteX2" fmla="*/ 1365580 w 1365580"/>
                <a:gd name="connsiteY2" fmla="*/ 28969 h 2084388"/>
                <a:gd name="connsiteX3" fmla="*/ 1365580 w 1365580"/>
                <a:gd name="connsiteY3" fmla="*/ 2055419 h 2084388"/>
                <a:gd name="connsiteX4" fmla="*/ 1333299 w 1365580"/>
                <a:gd name="connsiteY4" fmla="*/ 2063214 h 2084388"/>
                <a:gd name="connsiteX5" fmla="*/ 1109663 w 1365580"/>
                <a:gd name="connsiteY5" fmla="*/ 2084388 h 2084388"/>
                <a:gd name="connsiteX6" fmla="*/ 0 w 1365580"/>
                <a:gd name="connsiteY6" fmla="*/ 1042194 h 2084388"/>
                <a:gd name="connsiteX7" fmla="*/ 1109663 w 1365580"/>
                <a:gd name="connsiteY7" fmla="*/ 0 h 208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580" h="2084388">
                  <a:moveTo>
                    <a:pt x="1109663" y="0"/>
                  </a:moveTo>
                  <a:cubicBezTo>
                    <a:pt x="1186269" y="0"/>
                    <a:pt x="1261062" y="7291"/>
                    <a:pt x="1333299" y="21174"/>
                  </a:cubicBezTo>
                  <a:lnTo>
                    <a:pt x="1365580" y="28969"/>
                  </a:lnTo>
                  <a:lnTo>
                    <a:pt x="1365580" y="2055419"/>
                  </a:lnTo>
                  <a:lnTo>
                    <a:pt x="1333299" y="2063214"/>
                  </a:lnTo>
                  <a:cubicBezTo>
                    <a:pt x="1261062" y="2077097"/>
                    <a:pt x="1186269" y="2084388"/>
                    <a:pt x="1109663" y="2084388"/>
                  </a:cubicBezTo>
                  <a:cubicBezTo>
                    <a:pt x="496813" y="2084388"/>
                    <a:pt x="0" y="1617782"/>
                    <a:pt x="0" y="1042194"/>
                  </a:cubicBezTo>
                  <a:cubicBezTo>
                    <a:pt x="0" y="466606"/>
                    <a:pt x="496813" y="0"/>
                    <a:pt x="1109663" y="0"/>
                  </a:cubicBezTo>
                  <a:close/>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5"/>
            <p:cNvSpPr>
              <a:spLocks noChangeArrowheads="1"/>
            </p:cNvSpPr>
            <p:nvPr userDrawn="1"/>
          </p:nvSpPr>
          <p:spPr bwMode="gray">
            <a:xfrm>
              <a:off x="2865438" y="3475038"/>
              <a:ext cx="9597572" cy="1712912"/>
            </a:xfrm>
            <a:prstGeom prst="rect">
              <a:avLst/>
            </a:prstGeom>
            <a:solidFill>
              <a:srgbClr val="7FBB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Oval 8"/>
            <p:cNvSpPr>
              <a:spLocks noChangeArrowheads="1"/>
            </p:cNvSpPr>
            <p:nvPr userDrawn="1"/>
          </p:nvSpPr>
          <p:spPr bwMode="gray">
            <a:xfrm>
              <a:off x="10752138" y="2427288"/>
              <a:ext cx="1146175" cy="1076325"/>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11"/>
            <p:cNvSpPr>
              <a:spLocks/>
            </p:cNvSpPr>
            <p:nvPr userDrawn="1"/>
          </p:nvSpPr>
          <p:spPr bwMode="gray">
            <a:xfrm>
              <a:off x="1376363" y="3122613"/>
              <a:ext cx="2628900" cy="2084387"/>
            </a:xfrm>
            <a:custGeom>
              <a:avLst/>
              <a:gdLst>
                <a:gd name="T0" fmla="*/ 662 w 784"/>
                <a:gd name="T1" fmla="*/ 331 h 662"/>
                <a:gd name="T2" fmla="*/ 331 w 784"/>
                <a:gd name="T3" fmla="*/ 662 h 662"/>
                <a:gd name="T4" fmla="*/ 0 w 784"/>
                <a:gd name="T5" fmla="*/ 331 h 662"/>
                <a:gd name="T6" fmla="*/ 331 w 784"/>
                <a:gd name="T7" fmla="*/ 0 h 662"/>
                <a:gd name="T8" fmla="*/ 662 w 784"/>
                <a:gd name="T9" fmla="*/ 331 h 662"/>
              </a:gdLst>
              <a:ahLst/>
              <a:cxnLst>
                <a:cxn ang="0">
                  <a:pos x="T0" y="T1"/>
                </a:cxn>
                <a:cxn ang="0">
                  <a:pos x="T2" y="T3"/>
                </a:cxn>
                <a:cxn ang="0">
                  <a:pos x="T4" y="T5"/>
                </a:cxn>
                <a:cxn ang="0">
                  <a:pos x="T6" y="T7"/>
                </a:cxn>
                <a:cxn ang="0">
                  <a:pos x="T8" y="T9"/>
                </a:cxn>
              </a:cxnLst>
              <a:rect l="0" t="0" r="r" b="b"/>
              <a:pathLst>
                <a:path w="784" h="662">
                  <a:moveTo>
                    <a:pt x="662" y="331"/>
                  </a:moveTo>
                  <a:cubicBezTo>
                    <a:pt x="662" y="514"/>
                    <a:pt x="784" y="662"/>
                    <a:pt x="331" y="662"/>
                  </a:cubicBezTo>
                  <a:cubicBezTo>
                    <a:pt x="148" y="662"/>
                    <a:pt x="0" y="514"/>
                    <a:pt x="0" y="331"/>
                  </a:cubicBezTo>
                  <a:cubicBezTo>
                    <a:pt x="0" y="148"/>
                    <a:pt x="148" y="0"/>
                    <a:pt x="331" y="0"/>
                  </a:cubicBezTo>
                  <a:cubicBezTo>
                    <a:pt x="514" y="0"/>
                    <a:pt x="662" y="148"/>
                    <a:pt x="662" y="331"/>
                  </a:cubicBezTo>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Oval 12"/>
            <p:cNvSpPr>
              <a:spLocks noChangeArrowheads="1"/>
            </p:cNvSpPr>
            <p:nvPr userDrawn="1"/>
          </p:nvSpPr>
          <p:spPr bwMode="gray">
            <a:xfrm>
              <a:off x="9132888" y="2373313"/>
              <a:ext cx="2219325" cy="208438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Oval 13"/>
            <p:cNvSpPr>
              <a:spLocks noChangeArrowheads="1"/>
            </p:cNvSpPr>
            <p:nvPr userDrawn="1"/>
          </p:nvSpPr>
          <p:spPr bwMode="gray">
            <a:xfrm>
              <a:off x="8482013" y="2235200"/>
              <a:ext cx="1793875" cy="168433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Oval 14"/>
            <p:cNvSpPr>
              <a:spLocks noChangeArrowheads="1"/>
            </p:cNvSpPr>
            <p:nvPr userDrawn="1"/>
          </p:nvSpPr>
          <p:spPr bwMode="gray">
            <a:xfrm>
              <a:off x="5038725" y="2590800"/>
              <a:ext cx="1438275" cy="135096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Oval 15"/>
            <p:cNvSpPr>
              <a:spLocks noChangeArrowheads="1"/>
            </p:cNvSpPr>
            <p:nvPr userDrawn="1"/>
          </p:nvSpPr>
          <p:spPr bwMode="gray">
            <a:xfrm>
              <a:off x="7496175" y="2468563"/>
              <a:ext cx="1809750" cy="169703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Oval 16"/>
            <p:cNvSpPr>
              <a:spLocks noChangeArrowheads="1"/>
            </p:cNvSpPr>
            <p:nvPr userDrawn="1"/>
          </p:nvSpPr>
          <p:spPr bwMode="gray">
            <a:xfrm>
              <a:off x="5759450" y="2282825"/>
              <a:ext cx="1273175" cy="119538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Oval 17"/>
            <p:cNvSpPr>
              <a:spLocks noChangeArrowheads="1"/>
            </p:cNvSpPr>
            <p:nvPr userDrawn="1"/>
          </p:nvSpPr>
          <p:spPr bwMode="gray">
            <a:xfrm>
              <a:off x="6070600" y="1681163"/>
              <a:ext cx="2468562" cy="231616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Oval 18"/>
            <p:cNvSpPr>
              <a:spLocks noChangeArrowheads="1"/>
            </p:cNvSpPr>
            <p:nvPr userDrawn="1"/>
          </p:nvSpPr>
          <p:spPr bwMode="gray">
            <a:xfrm>
              <a:off x="3890963" y="2695575"/>
              <a:ext cx="1911350" cy="1790700"/>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Oval 19"/>
            <p:cNvSpPr>
              <a:spLocks noChangeArrowheads="1"/>
            </p:cNvSpPr>
            <p:nvPr userDrawn="1"/>
          </p:nvSpPr>
          <p:spPr bwMode="gray">
            <a:xfrm>
              <a:off x="2386013" y="1860550"/>
              <a:ext cx="2608262" cy="244951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Freeform 20"/>
            <p:cNvSpPr>
              <a:spLocks/>
            </p:cNvSpPr>
            <p:nvPr userDrawn="1"/>
          </p:nvSpPr>
          <p:spPr bwMode="gray">
            <a:xfrm>
              <a:off x="8696325" y="4294188"/>
              <a:ext cx="2468562" cy="890587"/>
            </a:xfrm>
            <a:custGeom>
              <a:avLst/>
              <a:gdLst>
                <a:gd name="T0" fmla="*/ 639 w 736"/>
                <a:gd name="T1" fmla="*/ 0 h 283"/>
                <a:gd name="T2" fmla="*/ 461 w 736"/>
                <a:gd name="T3" fmla="*/ 52 h 283"/>
                <a:gd name="T4" fmla="*/ 352 w 736"/>
                <a:gd name="T5" fmla="*/ 34 h 283"/>
                <a:gd name="T6" fmla="*/ 332 w 736"/>
                <a:gd name="T7" fmla="*/ 34 h 283"/>
                <a:gd name="T8" fmla="*/ 332 w 736"/>
                <a:gd name="T9" fmla="*/ 26 h 283"/>
                <a:gd name="T10" fmla="*/ 326 w 736"/>
                <a:gd name="T11" fmla="*/ 23 h 283"/>
                <a:gd name="T12" fmla="*/ 199 w 736"/>
                <a:gd name="T13" fmla="*/ 84 h 283"/>
                <a:gd name="T14" fmla="*/ 200 w 736"/>
                <a:gd name="T15" fmla="*/ 100 h 283"/>
                <a:gd name="T16" fmla="*/ 150 w 736"/>
                <a:gd name="T17" fmla="*/ 158 h 283"/>
                <a:gd name="T18" fmla="*/ 152 w 736"/>
                <a:gd name="T19" fmla="*/ 206 h 283"/>
                <a:gd name="T20" fmla="*/ 131 w 736"/>
                <a:gd name="T21" fmla="*/ 206 h 283"/>
                <a:gd name="T22" fmla="*/ 133 w 736"/>
                <a:gd name="T23" fmla="*/ 158 h 283"/>
                <a:gd name="T24" fmla="*/ 111 w 736"/>
                <a:gd name="T25" fmla="*/ 150 h 283"/>
                <a:gd name="T26" fmla="*/ 0 w 736"/>
                <a:gd name="T27" fmla="*/ 283 h 283"/>
                <a:gd name="T28" fmla="*/ 511 w 736"/>
                <a:gd name="T29" fmla="*/ 283 h 283"/>
                <a:gd name="T30" fmla="*/ 735 w 736"/>
                <a:gd name="T31" fmla="*/ 52 h 283"/>
                <a:gd name="T32" fmla="*/ 736 w 736"/>
                <a:gd name="T33" fmla="*/ 26 h 283"/>
                <a:gd name="T34" fmla="*/ 639 w 736"/>
                <a:gd name="T35"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283">
                  <a:moveTo>
                    <a:pt x="639" y="0"/>
                  </a:moveTo>
                  <a:cubicBezTo>
                    <a:pt x="588" y="33"/>
                    <a:pt x="526" y="52"/>
                    <a:pt x="461" y="52"/>
                  </a:cubicBezTo>
                  <a:cubicBezTo>
                    <a:pt x="422" y="52"/>
                    <a:pt x="386" y="46"/>
                    <a:pt x="352" y="34"/>
                  </a:cubicBezTo>
                  <a:cubicBezTo>
                    <a:pt x="332" y="34"/>
                    <a:pt x="332" y="34"/>
                    <a:pt x="332" y="34"/>
                  </a:cubicBezTo>
                  <a:cubicBezTo>
                    <a:pt x="332" y="26"/>
                    <a:pt x="332" y="26"/>
                    <a:pt x="332" y="26"/>
                  </a:cubicBezTo>
                  <a:cubicBezTo>
                    <a:pt x="330" y="25"/>
                    <a:pt x="328" y="24"/>
                    <a:pt x="326" y="23"/>
                  </a:cubicBezTo>
                  <a:cubicBezTo>
                    <a:pt x="281" y="39"/>
                    <a:pt x="238" y="59"/>
                    <a:pt x="199" y="84"/>
                  </a:cubicBezTo>
                  <a:cubicBezTo>
                    <a:pt x="200" y="90"/>
                    <a:pt x="200" y="95"/>
                    <a:pt x="200" y="100"/>
                  </a:cubicBezTo>
                  <a:cubicBezTo>
                    <a:pt x="200" y="129"/>
                    <a:pt x="179" y="154"/>
                    <a:pt x="150" y="158"/>
                  </a:cubicBezTo>
                  <a:cubicBezTo>
                    <a:pt x="152" y="206"/>
                    <a:pt x="152" y="206"/>
                    <a:pt x="152" y="206"/>
                  </a:cubicBezTo>
                  <a:cubicBezTo>
                    <a:pt x="131" y="206"/>
                    <a:pt x="131" y="206"/>
                    <a:pt x="131" y="206"/>
                  </a:cubicBezTo>
                  <a:cubicBezTo>
                    <a:pt x="133" y="158"/>
                    <a:pt x="133" y="158"/>
                    <a:pt x="133" y="158"/>
                  </a:cubicBezTo>
                  <a:cubicBezTo>
                    <a:pt x="125" y="157"/>
                    <a:pt x="118" y="154"/>
                    <a:pt x="111" y="150"/>
                  </a:cubicBezTo>
                  <a:cubicBezTo>
                    <a:pt x="68" y="189"/>
                    <a:pt x="31" y="234"/>
                    <a:pt x="0" y="283"/>
                  </a:cubicBezTo>
                  <a:cubicBezTo>
                    <a:pt x="511" y="283"/>
                    <a:pt x="511" y="283"/>
                    <a:pt x="511" y="283"/>
                  </a:cubicBezTo>
                  <a:cubicBezTo>
                    <a:pt x="569" y="191"/>
                    <a:pt x="645" y="112"/>
                    <a:pt x="735" y="52"/>
                  </a:cubicBezTo>
                  <a:cubicBezTo>
                    <a:pt x="736" y="26"/>
                    <a:pt x="736" y="26"/>
                    <a:pt x="736" y="26"/>
                  </a:cubicBezTo>
                  <a:cubicBezTo>
                    <a:pt x="705" y="15"/>
                    <a:pt x="673" y="6"/>
                    <a:pt x="639" y="0"/>
                  </a:cubicBezTo>
                </a:path>
              </a:pathLst>
            </a:custGeom>
            <a:solidFill>
              <a:srgbClr val="6BB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21"/>
            <p:cNvSpPr>
              <a:spLocks noEditPoints="1"/>
            </p:cNvSpPr>
            <p:nvPr userDrawn="1"/>
          </p:nvSpPr>
          <p:spPr bwMode="gray">
            <a:xfrm>
              <a:off x="9790113" y="4262438"/>
              <a:ext cx="1049337" cy="195262"/>
            </a:xfrm>
            <a:custGeom>
              <a:avLst/>
              <a:gdLst>
                <a:gd name="T0" fmla="*/ 6 w 313"/>
                <a:gd name="T1" fmla="*/ 31 h 62"/>
                <a:gd name="T2" fmla="*/ 0 w 313"/>
                <a:gd name="T3" fmla="*/ 33 h 62"/>
                <a:gd name="T4" fmla="*/ 6 w 313"/>
                <a:gd name="T5" fmla="*/ 36 h 62"/>
                <a:gd name="T6" fmla="*/ 6 w 313"/>
                <a:gd name="T7" fmla="*/ 31 h 62"/>
                <a:gd name="T8" fmla="*/ 201 w 313"/>
                <a:gd name="T9" fmla="*/ 0 h 62"/>
                <a:gd name="T10" fmla="*/ 32 w 313"/>
                <a:gd name="T11" fmla="*/ 23 h 62"/>
                <a:gd name="T12" fmla="*/ 33 w 313"/>
                <a:gd name="T13" fmla="*/ 44 h 62"/>
                <a:gd name="T14" fmla="*/ 26 w 313"/>
                <a:gd name="T15" fmla="*/ 44 h 62"/>
                <a:gd name="T16" fmla="*/ 135 w 313"/>
                <a:gd name="T17" fmla="*/ 62 h 62"/>
                <a:gd name="T18" fmla="*/ 313 w 313"/>
                <a:gd name="T19" fmla="*/ 10 h 62"/>
                <a:gd name="T20" fmla="*/ 201 w 313"/>
                <a:gd name="T2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3" h="62">
                  <a:moveTo>
                    <a:pt x="6" y="31"/>
                  </a:moveTo>
                  <a:cubicBezTo>
                    <a:pt x="4" y="32"/>
                    <a:pt x="2" y="33"/>
                    <a:pt x="0" y="33"/>
                  </a:cubicBezTo>
                  <a:cubicBezTo>
                    <a:pt x="2" y="34"/>
                    <a:pt x="4" y="35"/>
                    <a:pt x="6" y="36"/>
                  </a:cubicBezTo>
                  <a:cubicBezTo>
                    <a:pt x="6" y="31"/>
                    <a:pt x="6" y="31"/>
                    <a:pt x="6" y="31"/>
                  </a:cubicBezTo>
                  <a:moveTo>
                    <a:pt x="201" y="0"/>
                  </a:moveTo>
                  <a:cubicBezTo>
                    <a:pt x="143" y="0"/>
                    <a:pt x="86" y="8"/>
                    <a:pt x="32" y="23"/>
                  </a:cubicBezTo>
                  <a:cubicBezTo>
                    <a:pt x="33" y="44"/>
                    <a:pt x="33" y="44"/>
                    <a:pt x="33" y="44"/>
                  </a:cubicBezTo>
                  <a:cubicBezTo>
                    <a:pt x="26" y="44"/>
                    <a:pt x="26" y="44"/>
                    <a:pt x="26" y="44"/>
                  </a:cubicBezTo>
                  <a:cubicBezTo>
                    <a:pt x="60" y="56"/>
                    <a:pt x="96" y="62"/>
                    <a:pt x="135" y="62"/>
                  </a:cubicBezTo>
                  <a:cubicBezTo>
                    <a:pt x="200" y="62"/>
                    <a:pt x="262" y="43"/>
                    <a:pt x="313" y="10"/>
                  </a:cubicBezTo>
                  <a:cubicBezTo>
                    <a:pt x="277" y="3"/>
                    <a:pt x="240" y="0"/>
                    <a:pt x="201" y="0"/>
                  </a:cubicBezTo>
                </a:path>
              </a:pathLst>
            </a:custGeom>
            <a:solidFill>
              <a:srgbClr val="6BB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22"/>
            <p:cNvSpPr>
              <a:spLocks/>
            </p:cNvSpPr>
            <p:nvPr userDrawn="1"/>
          </p:nvSpPr>
          <p:spPr bwMode="gray">
            <a:xfrm>
              <a:off x="9809163" y="4375150"/>
              <a:ext cx="66675" cy="25400"/>
            </a:xfrm>
            <a:custGeom>
              <a:avLst/>
              <a:gdLst>
                <a:gd name="T0" fmla="*/ 0 w 20"/>
                <a:gd name="T1" fmla="*/ 0 h 8"/>
                <a:gd name="T2" fmla="*/ 0 w 20"/>
                <a:gd name="T3" fmla="*/ 8 h 8"/>
                <a:gd name="T4" fmla="*/ 20 w 20"/>
                <a:gd name="T5" fmla="*/ 8 h 8"/>
                <a:gd name="T6" fmla="*/ 0 w 20"/>
                <a:gd name="T7" fmla="*/ 0 h 8"/>
              </a:gdLst>
              <a:ahLst/>
              <a:cxnLst>
                <a:cxn ang="0">
                  <a:pos x="T0" y="T1"/>
                </a:cxn>
                <a:cxn ang="0">
                  <a:pos x="T2" y="T3"/>
                </a:cxn>
                <a:cxn ang="0">
                  <a:pos x="T4" y="T5"/>
                </a:cxn>
                <a:cxn ang="0">
                  <a:pos x="T6" y="T7"/>
                </a:cxn>
              </a:cxnLst>
              <a:rect l="0" t="0" r="r" b="b"/>
              <a:pathLst>
                <a:path w="20" h="8">
                  <a:moveTo>
                    <a:pt x="0" y="0"/>
                  </a:moveTo>
                  <a:cubicBezTo>
                    <a:pt x="0" y="8"/>
                    <a:pt x="0" y="8"/>
                    <a:pt x="0" y="8"/>
                  </a:cubicBezTo>
                  <a:cubicBezTo>
                    <a:pt x="20" y="8"/>
                    <a:pt x="20" y="8"/>
                    <a:pt x="20" y="8"/>
                  </a:cubicBezTo>
                  <a:cubicBezTo>
                    <a:pt x="13" y="6"/>
                    <a:pt x="6" y="3"/>
                    <a:pt x="0"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23"/>
            <p:cNvSpPr>
              <a:spLocks/>
            </p:cNvSpPr>
            <p:nvPr userDrawn="1"/>
          </p:nvSpPr>
          <p:spPr bwMode="gray">
            <a:xfrm>
              <a:off x="9809163" y="4205288"/>
              <a:ext cx="90487" cy="195262"/>
            </a:xfrm>
            <a:custGeom>
              <a:avLst/>
              <a:gdLst>
                <a:gd name="T0" fmla="*/ 3 w 27"/>
                <a:gd name="T1" fmla="*/ 0 h 62"/>
                <a:gd name="T2" fmla="*/ 0 w 27"/>
                <a:gd name="T3" fmla="*/ 49 h 62"/>
                <a:gd name="T4" fmla="*/ 0 w 27"/>
                <a:gd name="T5" fmla="*/ 54 h 62"/>
                <a:gd name="T6" fmla="*/ 20 w 27"/>
                <a:gd name="T7" fmla="*/ 62 h 62"/>
                <a:gd name="T8" fmla="*/ 27 w 27"/>
                <a:gd name="T9" fmla="*/ 62 h 62"/>
                <a:gd name="T10" fmla="*/ 26 w 27"/>
                <a:gd name="T11" fmla="*/ 41 h 62"/>
                <a:gd name="T12" fmla="*/ 24 w 27"/>
                <a:gd name="T13" fmla="*/ 0 h 62"/>
                <a:gd name="T14" fmla="*/ 14 w 27"/>
                <a:gd name="T15" fmla="*/ 1 h 62"/>
                <a:gd name="T16" fmla="*/ 3 w 27"/>
                <a:gd name="T1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62">
                  <a:moveTo>
                    <a:pt x="3" y="0"/>
                  </a:moveTo>
                  <a:cubicBezTo>
                    <a:pt x="0" y="49"/>
                    <a:pt x="0" y="49"/>
                    <a:pt x="0" y="49"/>
                  </a:cubicBezTo>
                  <a:cubicBezTo>
                    <a:pt x="0" y="54"/>
                    <a:pt x="0" y="54"/>
                    <a:pt x="0" y="54"/>
                  </a:cubicBezTo>
                  <a:cubicBezTo>
                    <a:pt x="6" y="57"/>
                    <a:pt x="13" y="60"/>
                    <a:pt x="20" y="62"/>
                  </a:cubicBezTo>
                  <a:cubicBezTo>
                    <a:pt x="27" y="62"/>
                    <a:pt x="27" y="62"/>
                    <a:pt x="27" y="62"/>
                  </a:cubicBezTo>
                  <a:cubicBezTo>
                    <a:pt x="26" y="41"/>
                    <a:pt x="26" y="41"/>
                    <a:pt x="26" y="41"/>
                  </a:cubicBezTo>
                  <a:cubicBezTo>
                    <a:pt x="24" y="0"/>
                    <a:pt x="24" y="0"/>
                    <a:pt x="24" y="0"/>
                  </a:cubicBezTo>
                  <a:cubicBezTo>
                    <a:pt x="21" y="0"/>
                    <a:pt x="17" y="1"/>
                    <a:pt x="14" y="1"/>
                  </a:cubicBezTo>
                  <a:cubicBezTo>
                    <a:pt x="10" y="1"/>
                    <a:pt x="6" y="0"/>
                    <a:pt x="3"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24"/>
            <p:cNvSpPr>
              <a:spLocks noEditPoints="1"/>
            </p:cNvSpPr>
            <p:nvPr userDrawn="1"/>
          </p:nvSpPr>
          <p:spPr bwMode="gray">
            <a:xfrm>
              <a:off x="9601200" y="3679825"/>
              <a:ext cx="506412" cy="525462"/>
            </a:xfrm>
            <a:custGeom>
              <a:avLst/>
              <a:gdLst>
                <a:gd name="T0" fmla="*/ 39 w 151"/>
                <a:gd name="T1" fmla="*/ 55 h 167"/>
                <a:gd name="T2" fmla="*/ 4 w 151"/>
                <a:gd name="T3" fmla="*/ 67 h 167"/>
                <a:gd name="T4" fmla="*/ 0 w 151"/>
                <a:gd name="T5" fmla="*/ 92 h 167"/>
                <a:gd name="T6" fmla="*/ 65 w 151"/>
                <a:gd name="T7" fmla="*/ 167 h 167"/>
                <a:gd name="T8" fmla="*/ 66 w 151"/>
                <a:gd name="T9" fmla="*/ 148 h 167"/>
                <a:gd name="T10" fmla="*/ 22 w 151"/>
                <a:gd name="T11" fmla="*/ 99 h 167"/>
                <a:gd name="T12" fmla="*/ 66 w 151"/>
                <a:gd name="T13" fmla="*/ 136 h 167"/>
                <a:gd name="T14" fmla="*/ 68 w 151"/>
                <a:gd name="T15" fmla="*/ 89 h 167"/>
                <a:gd name="T16" fmla="*/ 39 w 151"/>
                <a:gd name="T17" fmla="*/ 55 h 167"/>
                <a:gd name="T18" fmla="*/ 66 w 151"/>
                <a:gd name="T19" fmla="*/ 41 h 167"/>
                <a:gd name="T20" fmla="*/ 40 w 151"/>
                <a:gd name="T21" fmla="*/ 54 h 167"/>
                <a:gd name="T22" fmla="*/ 69 w 151"/>
                <a:gd name="T23" fmla="*/ 77 h 167"/>
                <a:gd name="T24" fmla="*/ 70 w 151"/>
                <a:gd name="T25" fmla="*/ 46 h 167"/>
                <a:gd name="T26" fmla="*/ 66 w 151"/>
                <a:gd name="T27" fmla="*/ 41 h 167"/>
                <a:gd name="T28" fmla="*/ 121 w 151"/>
                <a:gd name="T29" fmla="*/ 0 h 167"/>
                <a:gd name="T30" fmla="*/ 80 w 151"/>
                <a:gd name="T31" fmla="*/ 33 h 167"/>
                <a:gd name="T32" fmla="*/ 82 w 151"/>
                <a:gd name="T33" fmla="*/ 64 h 167"/>
                <a:gd name="T34" fmla="*/ 121 w 151"/>
                <a:gd name="T35" fmla="*/ 33 h 167"/>
                <a:gd name="T36" fmla="*/ 82 w 151"/>
                <a:gd name="T37" fmla="*/ 78 h 167"/>
                <a:gd name="T38" fmla="*/ 84 w 151"/>
                <a:gd name="T39" fmla="*/ 120 h 167"/>
                <a:gd name="T40" fmla="*/ 133 w 151"/>
                <a:gd name="T41" fmla="*/ 80 h 167"/>
                <a:gd name="T42" fmla="*/ 85 w 151"/>
                <a:gd name="T43" fmla="*/ 134 h 167"/>
                <a:gd name="T44" fmla="*/ 86 w 151"/>
                <a:gd name="T45" fmla="*/ 167 h 167"/>
                <a:gd name="T46" fmla="*/ 151 w 151"/>
                <a:gd name="T47" fmla="*/ 92 h 167"/>
                <a:gd name="T48" fmla="*/ 121 w 151"/>
                <a:gd name="T4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1" h="167">
                  <a:moveTo>
                    <a:pt x="39" y="55"/>
                  </a:moveTo>
                  <a:cubicBezTo>
                    <a:pt x="27" y="60"/>
                    <a:pt x="16" y="64"/>
                    <a:pt x="4" y="67"/>
                  </a:cubicBezTo>
                  <a:cubicBezTo>
                    <a:pt x="2" y="76"/>
                    <a:pt x="0" y="85"/>
                    <a:pt x="0" y="92"/>
                  </a:cubicBezTo>
                  <a:cubicBezTo>
                    <a:pt x="0" y="130"/>
                    <a:pt x="28" y="161"/>
                    <a:pt x="65" y="167"/>
                  </a:cubicBezTo>
                  <a:cubicBezTo>
                    <a:pt x="66" y="148"/>
                    <a:pt x="66" y="148"/>
                    <a:pt x="66" y="148"/>
                  </a:cubicBezTo>
                  <a:cubicBezTo>
                    <a:pt x="22" y="99"/>
                    <a:pt x="22" y="99"/>
                    <a:pt x="22" y="99"/>
                  </a:cubicBezTo>
                  <a:cubicBezTo>
                    <a:pt x="66" y="136"/>
                    <a:pt x="66" y="136"/>
                    <a:pt x="66" y="136"/>
                  </a:cubicBezTo>
                  <a:cubicBezTo>
                    <a:pt x="68" y="89"/>
                    <a:pt x="68" y="89"/>
                    <a:pt x="68" y="89"/>
                  </a:cubicBezTo>
                  <a:cubicBezTo>
                    <a:pt x="39" y="55"/>
                    <a:pt x="39" y="55"/>
                    <a:pt x="39" y="55"/>
                  </a:cubicBezTo>
                  <a:moveTo>
                    <a:pt x="66" y="41"/>
                  </a:moveTo>
                  <a:cubicBezTo>
                    <a:pt x="58" y="46"/>
                    <a:pt x="49" y="50"/>
                    <a:pt x="40" y="54"/>
                  </a:cubicBezTo>
                  <a:cubicBezTo>
                    <a:pt x="69" y="77"/>
                    <a:pt x="69" y="77"/>
                    <a:pt x="69" y="77"/>
                  </a:cubicBezTo>
                  <a:cubicBezTo>
                    <a:pt x="70" y="46"/>
                    <a:pt x="70" y="46"/>
                    <a:pt x="70" y="46"/>
                  </a:cubicBezTo>
                  <a:cubicBezTo>
                    <a:pt x="66" y="41"/>
                    <a:pt x="66" y="41"/>
                    <a:pt x="66" y="41"/>
                  </a:cubicBezTo>
                  <a:moveTo>
                    <a:pt x="121" y="0"/>
                  </a:moveTo>
                  <a:cubicBezTo>
                    <a:pt x="108" y="12"/>
                    <a:pt x="95" y="23"/>
                    <a:pt x="80" y="33"/>
                  </a:cubicBezTo>
                  <a:cubicBezTo>
                    <a:pt x="82" y="64"/>
                    <a:pt x="82" y="64"/>
                    <a:pt x="82" y="64"/>
                  </a:cubicBezTo>
                  <a:cubicBezTo>
                    <a:pt x="121" y="33"/>
                    <a:pt x="121" y="33"/>
                    <a:pt x="121" y="33"/>
                  </a:cubicBezTo>
                  <a:cubicBezTo>
                    <a:pt x="82" y="78"/>
                    <a:pt x="82" y="78"/>
                    <a:pt x="82" y="78"/>
                  </a:cubicBezTo>
                  <a:cubicBezTo>
                    <a:pt x="84" y="120"/>
                    <a:pt x="84" y="120"/>
                    <a:pt x="84" y="120"/>
                  </a:cubicBezTo>
                  <a:cubicBezTo>
                    <a:pt x="133" y="80"/>
                    <a:pt x="133" y="80"/>
                    <a:pt x="133" y="80"/>
                  </a:cubicBezTo>
                  <a:cubicBezTo>
                    <a:pt x="85" y="134"/>
                    <a:pt x="85" y="134"/>
                    <a:pt x="85" y="134"/>
                  </a:cubicBezTo>
                  <a:cubicBezTo>
                    <a:pt x="86" y="167"/>
                    <a:pt x="86" y="167"/>
                    <a:pt x="86" y="167"/>
                  </a:cubicBezTo>
                  <a:cubicBezTo>
                    <a:pt x="123" y="162"/>
                    <a:pt x="151" y="130"/>
                    <a:pt x="151" y="92"/>
                  </a:cubicBezTo>
                  <a:cubicBezTo>
                    <a:pt x="151" y="67"/>
                    <a:pt x="137" y="32"/>
                    <a:pt x="121" y="0"/>
                  </a:cubicBezTo>
                </a:path>
              </a:pathLst>
            </a:custGeom>
            <a:solidFill>
              <a:srgbClr val="56B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25"/>
            <p:cNvSpPr>
              <a:spLocks/>
            </p:cNvSpPr>
            <p:nvPr userDrawn="1"/>
          </p:nvSpPr>
          <p:spPr bwMode="gray">
            <a:xfrm>
              <a:off x="9615488" y="3435350"/>
              <a:ext cx="392112" cy="455612"/>
            </a:xfrm>
            <a:custGeom>
              <a:avLst/>
              <a:gdLst>
                <a:gd name="T0" fmla="*/ 72 w 117"/>
                <a:gd name="T1" fmla="*/ 0 h 145"/>
                <a:gd name="T2" fmla="*/ 0 w 117"/>
                <a:gd name="T3" fmla="*/ 145 h 145"/>
                <a:gd name="T4" fmla="*/ 35 w 117"/>
                <a:gd name="T5" fmla="*/ 133 h 145"/>
                <a:gd name="T6" fmla="*/ 30 w 117"/>
                <a:gd name="T7" fmla="*/ 127 h 145"/>
                <a:gd name="T8" fmla="*/ 36 w 117"/>
                <a:gd name="T9" fmla="*/ 132 h 145"/>
                <a:gd name="T10" fmla="*/ 62 w 117"/>
                <a:gd name="T11" fmla="*/ 119 h 145"/>
                <a:gd name="T12" fmla="*/ 43 w 117"/>
                <a:gd name="T13" fmla="*/ 95 h 145"/>
                <a:gd name="T14" fmla="*/ 67 w 117"/>
                <a:gd name="T15" fmla="*/ 112 h 145"/>
                <a:gd name="T16" fmla="*/ 72 w 117"/>
                <a:gd name="T17" fmla="*/ 16 h 145"/>
                <a:gd name="T18" fmla="*/ 75 w 117"/>
                <a:gd name="T19" fmla="*/ 87 h 145"/>
                <a:gd name="T20" fmla="*/ 93 w 117"/>
                <a:gd name="T21" fmla="*/ 77 h 145"/>
                <a:gd name="T22" fmla="*/ 76 w 117"/>
                <a:gd name="T23" fmla="*/ 101 h 145"/>
                <a:gd name="T24" fmla="*/ 76 w 117"/>
                <a:gd name="T25" fmla="*/ 111 h 145"/>
                <a:gd name="T26" fmla="*/ 117 w 117"/>
                <a:gd name="T27" fmla="*/ 78 h 145"/>
                <a:gd name="T28" fmla="*/ 72 w 117"/>
                <a:gd name="T2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145">
                  <a:moveTo>
                    <a:pt x="72" y="0"/>
                  </a:moveTo>
                  <a:cubicBezTo>
                    <a:pt x="72" y="0"/>
                    <a:pt x="15" y="84"/>
                    <a:pt x="0" y="145"/>
                  </a:cubicBezTo>
                  <a:cubicBezTo>
                    <a:pt x="12" y="142"/>
                    <a:pt x="23" y="138"/>
                    <a:pt x="35" y="133"/>
                  </a:cubicBezTo>
                  <a:cubicBezTo>
                    <a:pt x="30" y="127"/>
                    <a:pt x="30" y="127"/>
                    <a:pt x="30" y="127"/>
                  </a:cubicBezTo>
                  <a:cubicBezTo>
                    <a:pt x="36" y="132"/>
                    <a:pt x="36" y="132"/>
                    <a:pt x="36" y="132"/>
                  </a:cubicBezTo>
                  <a:cubicBezTo>
                    <a:pt x="45" y="128"/>
                    <a:pt x="54" y="124"/>
                    <a:pt x="62" y="119"/>
                  </a:cubicBezTo>
                  <a:cubicBezTo>
                    <a:pt x="43" y="95"/>
                    <a:pt x="43" y="95"/>
                    <a:pt x="43" y="95"/>
                  </a:cubicBezTo>
                  <a:cubicBezTo>
                    <a:pt x="67" y="112"/>
                    <a:pt x="67" y="112"/>
                    <a:pt x="67" y="112"/>
                  </a:cubicBezTo>
                  <a:cubicBezTo>
                    <a:pt x="72" y="16"/>
                    <a:pt x="72" y="16"/>
                    <a:pt x="72" y="16"/>
                  </a:cubicBezTo>
                  <a:cubicBezTo>
                    <a:pt x="75" y="87"/>
                    <a:pt x="75" y="87"/>
                    <a:pt x="75" y="87"/>
                  </a:cubicBezTo>
                  <a:cubicBezTo>
                    <a:pt x="93" y="77"/>
                    <a:pt x="93" y="77"/>
                    <a:pt x="93" y="77"/>
                  </a:cubicBezTo>
                  <a:cubicBezTo>
                    <a:pt x="76" y="101"/>
                    <a:pt x="76" y="101"/>
                    <a:pt x="76" y="101"/>
                  </a:cubicBezTo>
                  <a:cubicBezTo>
                    <a:pt x="76" y="111"/>
                    <a:pt x="76" y="111"/>
                    <a:pt x="76" y="111"/>
                  </a:cubicBezTo>
                  <a:cubicBezTo>
                    <a:pt x="91" y="101"/>
                    <a:pt x="104" y="90"/>
                    <a:pt x="117" y="78"/>
                  </a:cubicBezTo>
                  <a:cubicBezTo>
                    <a:pt x="96" y="36"/>
                    <a:pt x="72" y="0"/>
                    <a:pt x="72" y="0"/>
                  </a:cubicBezTo>
                </a:path>
              </a:pathLst>
            </a:custGeom>
            <a:solidFill>
              <a:srgbClr val="56B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26"/>
            <p:cNvSpPr>
              <a:spLocks/>
            </p:cNvSpPr>
            <p:nvPr userDrawn="1"/>
          </p:nvSpPr>
          <p:spPr bwMode="gray">
            <a:xfrm>
              <a:off x="9820275" y="3784600"/>
              <a:ext cx="69850" cy="423862"/>
            </a:xfrm>
            <a:custGeom>
              <a:avLst/>
              <a:gdLst>
                <a:gd name="T0" fmla="*/ 15 w 21"/>
                <a:gd name="T1" fmla="*/ 0 h 135"/>
                <a:gd name="T2" fmla="*/ 9 w 21"/>
                <a:gd name="T3" fmla="*/ 3 h 135"/>
                <a:gd name="T4" fmla="*/ 14 w 21"/>
                <a:gd name="T5" fmla="*/ 7 h 135"/>
                <a:gd name="T6" fmla="*/ 11 w 21"/>
                <a:gd name="T7" fmla="*/ 19 h 135"/>
                <a:gd name="T8" fmla="*/ 5 w 21"/>
                <a:gd name="T9" fmla="*/ 13 h 135"/>
                <a:gd name="T10" fmla="*/ 4 w 21"/>
                <a:gd name="T11" fmla="*/ 44 h 135"/>
                <a:gd name="T12" fmla="*/ 12 w 21"/>
                <a:gd name="T13" fmla="*/ 50 h 135"/>
                <a:gd name="T14" fmla="*/ 11 w 21"/>
                <a:gd name="T15" fmla="*/ 65 h 135"/>
                <a:gd name="T16" fmla="*/ 3 w 21"/>
                <a:gd name="T17" fmla="*/ 56 h 135"/>
                <a:gd name="T18" fmla="*/ 1 w 21"/>
                <a:gd name="T19" fmla="*/ 103 h 135"/>
                <a:gd name="T20" fmla="*/ 11 w 21"/>
                <a:gd name="T21" fmla="*/ 111 h 135"/>
                <a:gd name="T22" fmla="*/ 11 w 21"/>
                <a:gd name="T23" fmla="*/ 127 h 135"/>
                <a:gd name="T24" fmla="*/ 1 w 21"/>
                <a:gd name="T25" fmla="*/ 115 h 135"/>
                <a:gd name="T26" fmla="*/ 0 w 21"/>
                <a:gd name="T27" fmla="*/ 134 h 135"/>
                <a:gd name="T28" fmla="*/ 11 w 21"/>
                <a:gd name="T29" fmla="*/ 135 h 135"/>
                <a:gd name="T30" fmla="*/ 21 w 21"/>
                <a:gd name="T31" fmla="*/ 134 h 135"/>
                <a:gd name="T32" fmla="*/ 20 w 21"/>
                <a:gd name="T33" fmla="*/ 101 h 135"/>
                <a:gd name="T34" fmla="*/ 14 w 21"/>
                <a:gd name="T35" fmla="*/ 107 h 135"/>
                <a:gd name="T36" fmla="*/ 14 w 21"/>
                <a:gd name="T37" fmla="*/ 91 h 135"/>
                <a:gd name="T38" fmla="*/ 19 w 21"/>
                <a:gd name="T39" fmla="*/ 87 h 135"/>
                <a:gd name="T40" fmla="*/ 17 w 21"/>
                <a:gd name="T41" fmla="*/ 45 h 135"/>
                <a:gd name="T42" fmla="*/ 14 w 21"/>
                <a:gd name="T43" fmla="*/ 49 h 135"/>
                <a:gd name="T44" fmla="*/ 13 w 21"/>
                <a:gd name="T45" fmla="*/ 34 h 135"/>
                <a:gd name="T46" fmla="*/ 17 w 21"/>
                <a:gd name="T47" fmla="*/ 31 h 135"/>
                <a:gd name="T48" fmla="*/ 15 w 21"/>
                <a:gd name="T4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 h="135">
                  <a:moveTo>
                    <a:pt x="15" y="0"/>
                  </a:moveTo>
                  <a:cubicBezTo>
                    <a:pt x="13" y="1"/>
                    <a:pt x="11" y="2"/>
                    <a:pt x="9" y="3"/>
                  </a:cubicBezTo>
                  <a:cubicBezTo>
                    <a:pt x="14" y="7"/>
                    <a:pt x="14" y="7"/>
                    <a:pt x="14" y="7"/>
                  </a:cubicBezTo>
                  <a:cubicBezTo>
                    <a:pt x="11" y="19"/>
                    <a:pt x="11" y="19"/>
                    <a:pt x="11" y="19"/>
                  </a:cubicBezTo>
                  <a:cubicBezTo>
                    <a:pt x="5" y="13"/>
                    <a:pt x="5" y="13"/>
                    <a:pt x="5" y="13"/>
                  </a:cubicBezTo>
                  <a:cubicBezTo>
                    <a:pt x="4" y="44"/>
                    <a:pt x="4" y="44"/>
                    <a:pt x="4" y="44"/>
                  </a:cubicBezTo>
                  <a:cubicBezTo>
                    <a:pt x="12" y="50"/>
                    <a:pt x="12" y="50"/>
                    <a:pt x="12" y="50"/>
                  </a:cubicBezTo>
                  <a:cubicBezTo>
                    <a:pt x="11" y="65"/>
                    <a:pt x="11" y="65"/>
                    <a:pt x="11" y="65"/>
                  </a:cubicBezTo>
                  <a:cubicBezTo>
                    <a:pt x="3" y="56"/>
                    <a:pt x="3" y="56"/>
                    <a:pt x="3" y="56"/>
                  </a:cubicBezTo>
                  <a:cubicBezTo>
                    <a:pt x="1" y="103"/>
                    <a:pt x="1" y="103"/>
                    <a:pt x="1" y="103"/>
                  </a:cubicBezTo>
                  <a:cubicBezTo>
                    <a:pt x="11" y="111"/>
                    <a:pt x="11" y="111"/>
                    <a:pt x="11" y="111"/>
                  </a:cubicBezTo>
                  <a:cubicBezTo>
                    <a:pt x="11" y="127"/>
                    <a:pt x="11" y="127"/>
                    <a:pt x="11" y="127"/>
                  </a:cubicBezTo>
                  <a:cubicBezTo>
                    <a:pt x="1" y="115"/>
                    <a:pt x="1" y="115"/>
                    <a:pt x="1" y="115"/>
                  </a:cubicBezTo>
                  <a:cubicBezTo>
                    <a:pt x="0" y="134"/>
                    <a:pt x="0" y="134"/>
                    <a:pt x="0" y="134"/>
                  </a:cubicBezTo>
                  <a:cubicBezTo>
                    <a:pt x="3" y="134"/>
                    <a:pt x="7" y="135"/>
                    <a:pt x="11" y="135"/>
                  </a:cubicBezTo>
                  <a:cubicBezTo>
                    <a:pt x="14" y="135"/>
                    <a:pt x="18" y="134"/>
                    <a:pt x="21" y="134"/>
                  </a:cubicBezTo>
                  <a:cubicBezTo>
                    <a:pt x="20" y="101"/>
                    <a:pt x="20" y="101"/>
                    <a:pt x="20" y="101"/>
                  </a:cubicBezTo>
                  <a:cubicBezTo>
                    <a:pt x="14" y="107"/>
                    <a:pt x="14" y="107"/>
                    <a:pt x="14" y="107"/>
                  </a:cubicBezTo>
                  <a:cubicBezTo>
                    <a:pt x="14" y="91"/>
                    <a:pt x="14" y="91"/>
                    <a:pt x="14" y="91"/>
                  </a:cubicBezTo>
                  <a:cubicBezTo>
                    <a:pt x="19" y="87"/>
                    <a:pt x="19" y="87"/>
                    <a:pt x="19" y="87"/>
                  </a:cubicBezTo>
                  <a:cubicBezTo>
                    <a:pt x="17" y="45"/>
                    <a:pt x="17" y="45"/>
                    <a:pt x="17" y="45"/>
                  </a:cubicBezTo>
                  <a:cubicBezTo>
                    <a:pt x="14" y="49"/>
                    <a:pt x="14" y="49"/>
                    <a:pt x="14" y="49"/>
                  </a:cubicBezTo>
                  <a:cubicBezTo>
                    <a:pt x="13" y="34"/>
                    <a:pt x="13" y="34"/>
                    <a:pt x="13" y="34"/>
                  </a:cubicBezTo>
                  <a:cubicBezTo>
                    <a:pt x="17" y="31"/>
                    <a:pt x="17" y="31"/>
                    <a:pt x="17" y="31"/>
                  </a:cubicBezTo>
                  <a:cubicBezTo>
                    <a:pt x="15" y="0"/>
                    <a:pt x="15" y="0"/>
                    <a:pt x="15"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27"/>
            <p:cNvSpPr>
              <a:spLocks/>
            </p:cNvSpPr>
            <p:nvPr userDrawn="1"/>
          </p:nvSpPr>
          <p:spPr bwMode="gray">
            <a:xfrm>
              <a:off x="9839325" y="3484563"/>
              <a:ext cx="30162" cy="309562"/>
            </a:xfrm>
            <a:custGeom>
              <a:avLst/>
              <a:gdLst>
                <a:gd name="T0" fmla="*/ 5 w 9"/>
                <a:gd name="T1" fmla="*/ 0 h 98"/>
                <a:gd name="T2" fmla="*/ 0 w 9"/>
                <a:gd name="T3" fmla="*/ 96 h 98"/>
                <a:gd name="T4" fmla="*/ 3 w 9"/>
                <a:gd name="T5" fmla="*/ 98 h 98"/>
                <a:gd name="T6" fmla="*/ 9 w 9"/>
                <a:gd name="T7" fmla="*/ 95 h 98"/>
                <a:gd name="T8" fmla="*/ 9 w 9"/>
                <a:gd name="T9" fmla="*/ 85 h 98"/>
                <a:gd name="T10" fmla="*/ 8 w 9"/>
                <a:gd name="T11" fmla="*/ 85 h 98"/>
                <a:gd name="T12" fmla="*/ 3 w 9"/>
                <a:gd name="T13" fmla="*/ 74 h 98"/>
                <a:gd name="T14" fmla="*/ 8 w 9"/>
                <a:gd name="T15" fmla="*/ 71 h 98"/>
                <a:gd name="T16" fmla="*/ 5 w 9"/>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8">
                  <a:moveTo>
                    <a:pt x="5" y="0"/>
                  </a:moveTo>
                  <a:cubicBezTo>
                    <a:pt x="0" y="96"/>
                    <a:pt x="0" y="96"/>
                    <a:pt x="0" y="96"/>
                  </a:cubicBezTo>
                  <a:cubicBezTo>
                    <a:pt x="3" y="98"/>
                    <a:pt x="3" y="98"/>
                    <a:pt x="3" y="98"/>
                  </a:cubicBezTo>
                  <a:cubicBezTo>
                    <a:pt x="5" y="97"/>
                    <a:pt x="7" y="96"/>
                    <a:pt x="9" y="95"/>
                  </a:cubicBezTo>
                  <a:cubicBezTo>
                    <a:pt x="9" y="85"/>
                    <a:pt x="9" y="85"/>
                    <a:pt x="9" y="85"/>
                  </a:cubicBezTo>
                  <a:cubicBezTo>
                    <a:pt x="8" y="85"/>
                    <a:pt x="8" y="85"/>
                    <a:pt x="8" y="85"/>
                  </a:cubicBezTo>
                  <a:cubicBezTo>
                    <a:pt x="3" y="74"/>
                    <a:pt x="3" y="74"/>
                    <a:pt x="3" y="74"/>
                  </a:cubicBezTo>
                  <a:cubicBezTo>
                    <a:pt x="8" y="71"/>
                    <a:pt x="8" y="71"/>
                    <a:pt x="8" y="71"/>
                  </a:cubicBezTo>
                  <a:cubicBezTo>
                    <a:pt x="5" y="0"/>
                    <a:pt x="5" y="0"/>
                    <a:pt x="5"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28"/>
            <p:cNvSpPr>
              <a:spLocks/>
            </p:cNvSpPr>
            <p:nvPr userDrawn="1"/>
          </p:nvSpPr>
          <p:spPr bwMode="gray">
            <a:xfrm>
              <a:off x="9675813" y="3992563"/>
              <a:ext cx="180975" cy="190500"/>
            </a:xfrm>
            <a:custGeom>
              <a:avLst/>
              <a:gdLst>
                <a:gd name="T0" fmla="*/ 0 w 114"/>
                <a:gd name="T1" fmla="*/ 0 h 120"/>
                <a:gd name="T2" fmla="*/ 93 w 114"/>
                <a:gd name="T3" fmla="*/ 97 h 120"/>
                <a:gd name="T4" fmla="*/ 114 w 114"/>
                <a:gd name="T5" fmla="*/ 120 h 120"/>
                <a:gd name="T6" fmla="*/ 114 w 114"/>
                <a:gd name="T7" fmla="*/ 89 h 120"/>
                <a:gd name="T8" fmla="*/ 93 w 114"/>
                <a:gd name="T9" fmla="*/ 73 h 120"/>
                <a:gd name="T10" fmla="*/ 0 w 114"/>
                <a:gd name="T11" fmla="*/ 0 h 120"/>
              </a:gdLst>
              <a:ahLst/>
              <a:cxnLst>
                <a:cxn ang="0">
                  <a:pos x="T0" y="T1"/>
                </a:cxn>
                <a:cxn ang="0">
                  <a:pos x="T2" y="T3"/>
                </a:cxn>
                <a:cxn ang="0">
                  <a:pos x="T4" y="T5"/>
                </a:cxn>
                <a:cxn ang="0">
                  <a:pos x="T6" y="T7"/>
                </a:cxn>
                <a:cxn ang="0">
                  <a:pos x="T8" y="T9"/>
                </a:cxn>
                <a:cxn ang="0">
                  <a:pos x="T10" y="T11"/>
                </a:cxn>
              </a:cxnLst>
              <a:rect l="0" t="0" r="r" b="b"/>
              <a:pathLst>
                <a:path w="114" h="120">
                  <a:moveTo>
                    <a:pt x="0" y="0"/>
                  </a:moveTo>
                  <a:lnTo>
                    <a:pt x="93" y="97"/>
                  </a:lnTo>
                  <a:lnTo>
                    <a:pt x="114" y="120"/>
                  </a:lnTo>
                  <a:lnTo>
                    <a:pt x="114" y="89"/>
                  </a:lnTo>
                  <a:lnTo>
                    <a:pt x="93" y="73"/>
                  </a:lnTo>
                  <a:lnTo>
                    <a:pt x="0"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29"/>
            <p:cNvSpPr>
              <a:spLocks/>
            </p:cNvSpPr>
            <p:nvPr userDrawn="1"/>
          </p:nvSpPr>
          <p:spPr bwMode="gray">
            <a:xfrm>
              <a:off x="9675813" y="3992563"/>
              <a:ext cx="180975" cy="190500"/>
            </a:xfrm>
            <a:custGeom>
              <a:avLst/>
              <a:gdLst>
                <a:gd name="T0" fmla="*/ 0 w 114"/>
                <a:gd name="T1" fmla="*/ 0 h 120"/>
                <a:gd name="T2" fmla="*/ 93 w 114"/>
                <a:gd name="T3" fmla="*/ 97 h 120"/>
                <a:gd name="T4" fmla="*/ 114 w 114"/>
                <a:gd name="T5" fmla="*/ 120 h 120"/>
                <a:gd name="T6" fmla="*/ 114 w 114"/>
                <a:gd name="T7" fmla="*/ 89 h 120"/>
                <a:gd name="T8" fmla="*/ 93 w 114"/>
                <a:gd name="T9" fmla="*/ 73 h 120"/>
                <a:gd name="T10" fmla="*/ 0 w 114"/>
                <a:gd name="T11" fmla="*/ 0 h 120"/>
              </a:gdLst>
              <a:ahLst/>
              <a:cxnLst>
                <a:cxn ang="0">
                  <a:pos x="T0" y="T1"/>
                </a:cxn>
                <a:cxn ang="0">
                  <a:pos x="T2" y="T3"/>
                </a:cxn>
                <a:cxn ang="0">
                  <a:pos x="T4" y="T5"/>
                </a:cxn>
                <a:cxn ang="0">
                  <a:pos x="T6" y="T7"/>
                </a:cxn>
                <a:cxn ang="0">
                  <a:pos x="T8" y="T9"/>
                </a:cxn>
                <a:cxn ang="0">
                  <a:pos x="T10" y="T11"/>
                </a:cxn>
              </a:cxnLst>
              <a:rect l="0" t="0" r="r" b="b"/>
              <a:pathLst>
                <a:path w="114" h="120">
                  <a:moveTo>
                    <a:pt x="0" y="0"/>
                  </a:moveTo>
                  <a:lnTo>
                    <a:pt x="93" y="97"/>
                  </a:lnTo>
                  <a:lnTo>
                    <a:pt x="114" y="120"/>
                  </a:lnTo>
                  <a:lnTo>
                    <a:pt x="114" y="89"/>
                  </a:lnTo>
                  <a:lnTo>
                    <a:pt x="93" y="7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30"/>
            <p:cNvSpPr>
              <a:spLocks/>
            </p:cNvSpPr>
            <p:nvPr userDrawn="1"/>
          </p:nvSpPr>
          <p:spPr bwMode="gray">
            <a:xfrm>
              <a:off x="9732963" y="3849688"/>
              <a:ext cx="127000" cy="139700"/>
            </a:xfrm>
            <a:custGeom>
              <a:avLst/>
              <a:gdLst>
                <a:gd name="T0" fmla="*/ 1 w 38"/>
                <a:gd name="T1" fmla="*/ 0 h 44"/>
                <a:gd name="T2" fmla="*/ 0 w 38"/>
                <a:gd name="T3" fmla="*/ 1 h 44"/>
                <a:gd name="T4" fmla="*/ 29 w 38"/>
                <a:gd name="T5" fmla="*/ 35 h 44"/>
                <a:gd name="T6" fmla="*/ 37 w 38"/>
                <a:gd name="T7" fmla="*/ 44 h 44"/>
                <a:gd name="T8" fmla="*/ 38 w 38"/>
                <a:gd name="T9" fmla="*/ 29 h 44"/>
                <a:gd name="T10" fmla="*/ 30 w 38"/>
                <a:gd name="T11" fmla="*/ 23 h 44"/>
                <a:gd name="T12" fmla="*/ 1 w 38"/>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38" h="44">
                  <a:moveTo>
                    <a:pt x="1" y="0"/>
                  </a:moveTo>
                  <a:cubicBezTo>
                    <a:pt x="1" y="0"/>
                    <a:pt x="0" y="1"/>
                    <a:pt x="0" y="1"/>
                  </a:cubicBezTo>
                  <a:cubicBezTo>
                    <a:pt x="29" y="35"/>
                    <a:pt x="29" y="35"/>
                    <a:pt x="29" y="35"/>
                  </a:cubicBezTo>
                  <a:cubicBezTo>
                    <a:pt x="37" y="44"/>
                    <a:pt x="37" y="44"/>
                    <a:pt x="37" y="44"/>
                  </a:cubicBezTo>
                  <a:cubicBezTo>
                    <a:pt x="38" y="29"/>
                    <a:pt x="38" y="29"/>
                    <a:pt x="38" y="29"/>
                  </a:cubicBezTo>
                  <a:cubicBezTo>
                    <a:pt x="30" y="23"/>
                    <a:pt x="30" y="23"/>
                    <a:pt x="30" y="23"/>
                  </a:cubicBezTo>
                  <a:cubicBezTo>
                    <a:pt x="1" y="0"/>
                    <a:pt x="1" y="0"/>
                    <a:pt x="1"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31"/>
            <p:cNvSpPr>
              <a:spLocks/>
            </p:cNvSpPr>
            <p:nvPr userDrawn="1"/>
          </p:nvSpPr>
          <p:spPr bwMode="gray">
            <a:xfrm>
              <a:off x="9715500" y="3833813"/>
              <a:ext cx="20637" cy="19050"/>
            </a:xfrm>
            <a:custGeom>
              <a:avLst/>
              <a:gdLst>
                <a:gd name="T0" fmla="*/ 0 w 6"/>
                <a:gd name="T1" fmla="*/ 0 h 6"/>
                <a:gd name="T2" fmla="*/ 5 w 6"/>
                <a:gd name="T3" fmla="*/ 6 h 6"/>
                <a:gd name="T4" fmla="*/ 6 w 6"/>
                <a:gd name="T5" fmla="*/ 5 h 6"/>
                <a:gd name="T6" fmla="*/ 0 w 6"/>
                <a:gd name="T7" fmla="*/ 0 h 6"/>
              </a:gdLst>
              <a:ahLst/>
              <a:cxnLst>
                <a:cxn ang="0">
                  <a:pos x="T0" y="T1"/>
                </a:cxn>
                <a:cxn ang="0">
                  <a:pos x="T2" y="T3"/>
                </a:cxn>
                <a:cxn ang="0">
                  <a:pos x="T4" y="T5"/>
                </a:cxn>
                <a:cxn ang="0">
                  <a:pos x="T6" y="T7"/>
                </a:cxn>
              </a:cxnLst>
              <a:rect l="0" t="0" r="r" b="b"/>
              <a:pathLst>
                <a:path w="6" h="6">
                  <a:moveTo>
                    <a:pt x="0" y="0"/>
                  </a:moveTo>
                  <a:cubicBezTo>
                    <a:pt x="5" y="6"/>
                    <a:pt x="5" y="6"/>
                    <a:pt x="5" y="6"/>
                  </a:cubicBezTo>
                  <a:cubicBezTo>
                    <a:pt x="5" y="6"/>
                    <a:pt x="6" y="5"/>
                    <a:pt x="6" y="5"/>
                  </a:cubicBezTo>
                  <a:cubicBezTo>
                    <a:pt x="0" y="0"/>
                    <a:pt x="0" y="0"/>
                    <a:pt x="0"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32"/>
            <p:cNvSpPr>
              <a:spLocks/>
            </p:cNvSpPr>
            <p:nvPr userDrawn="1"/>
          </p:nvSpPr>
          <p:spPr bwMode="gray">
            <a:xfrm>
              <a:off x="9823450" y="3794125"/>
              <a:ext cx="42862" cy="49212"/>
            </a:xfrm>
            <a:custGeom>
              <a:avLst/>
              <a:gdLst>
                <a:gd name="T0" fmla="*/ 8 w 13"/>
                <a:gd name="T1" fmla="*/ 0 h 16"/>
                <a:gd name="T2" fmla="*/ 0 w 13"/>
                <a:gd name="T3" fmla="*/ 5 h 16"/>
                <a:gd name="T4" fmla="*/ 4 w 13"/>
                <a:gd name="T5" fmla="*/ 10 h 16"/>
                <a:gd name="T6" fmla="*/ 10 w 13"/>
                <a:gd name="T7" fmla="*/ 16 h 16"/>
                <a:gd name="T8" fmla="*/ 13 w 13"/>
                <a:gd name="T9" fmla="*/ 4 h 16"/>
                <a:gd name="T10" fmla="*/ 8 w 13"/>
                <a:gd name="T11" fmla="*/ 0 h 16"/>
              </a:gdLst>
              <a:ahLst/>
              <a:cxnLst>
                <a:cxn ang="0">
                  <a:pos x="T0" y="T1"/>
                </a:cxn>
                <a:cxn ang="0">
                  <a:pos x="T2" y="T3"/>
                </a:cxn>
                <a:cxn ang="0">
                  <a:pos x="T4" y="T5"/>
                </a:cxn>
                <a:cxn ang="0">
                  <a:pos x="T6" y="T7"/>
                </a:cxn>
                <a:cxn ang="0">
                  <a:pos x="T8" y="T9"/>
                </a:cxn>
                <a:cxn ang="0">
                  <a:pos x="T10" y="T11"/>
                </a:cxn>
              </a:cxnLst>
              <a:rect l="0" t="0" r="r" b="b"/>
              <a:pathLst>
                <a:path w="13" h="16">
                  <a:moveTo>
                    <a:pt x="8" y="0"/>
                  </a:moveTo>
                  <a:cubicBezTo>
                    <a:pt x="6" y="2"/>
                    <a:pt x="3" y="3"/>
                    <a:pt x="0" y="5"/>
                  </a:cubicBezTo>
                  <a:cubicBezTo>
                    <a:pt x="4" y="10"/>
                    <a:pt x="4" y="10"/>
                    <a:pt x="4" y="10"/>
                  </a:cubicBezTo>
                  <a:cubicBezTo>
                    <a:pt x="10" y="16"/>
                    <a:pt x="10" y="16"/>
                    <a:pt x="10" y="16"/>
                  </a:cubicBezTo>
                  <a:cubicBezTo>
                    <a:pt x="13" y="4"/>
                    <a:pt x="13" y="4"/>
                    <a:pt x="13" y="4"/>
                  </a:cubicBezTo>
                  <a:cubicBezTo>
                    <a:pt x="8" y="0"/>
                    <a:pt x="8" y="0"/>
                    <a:pt x="8"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33"/>
            <p:cNvSpPr>
              <a:spLocks/>
            </p:cNvSpPr>
            <p:nvPr userDrawn="1"/>
          </p:nvSpPr>
          <p:spPr bwMode="gray">
            <a:xfrm>
              <a:off x="9759950" y="3733800"/>
              <a:ext cx="90487" cy="74612"/>
            </a:xfrm>
            <a:custGeom>
              <a:avLst/>
              <a:gdLst>
                <a:gd name="T0" fmla="*/ 0 w 27"/>
                <a:gd name="T1" fmla="*/ 0 h 24"/>
                <a:gd name="T2" fmla="*/ 19 w 27"/>
                <a:gd name="T3" fmla="*/ 24 h 24"/>
                <a:gd name="T4" fmla="*/ 27 w 27"/>
                <a:gd name="T5" fmla="*/ 19 h 24"/>
                <a:gd name="T6" fmla="*/ 24 w 27"/>
                <a:gd name="T7" fmla="*/ 17 h 24"/>
                <a:gd name="T8" fmla="*/ 0 w 27"/>
                <a:gd name="T9" fmla="*/ 0 h 24"/>
              </a:gdLst>
              <a:ahLst/>
              <a:cxnLst>
                <a:cxn ang="0">
                  <a:pos x="T0" y="T1"/>
                </a:cxn>
                <a:cxn ang="0">
                  <a:pos x="T2" y="T3"/>
                </a:cxn>
                <a:cxn ang="0">
                  <a:pos x="T4" y="T5"/>
                </a:cxn>
                <a:cxn ang="0">
                  <a:pos x="T6" y="T7"/>
                </a:cxn>
                <a:cxn ang="0">
                  <a:pos x="T8" y="T9"/>
                </a:cxn>
              </a:cxnLst>
              <a:rect l="0" t="0" r="r" b="b"/>
              <a:pathLst>
                <a:path w="27" h="24">
                  <a:moveTo>
                    <a:pt x="0" y="0"/>
                  </a:moveTo>
                  <a:cubicBezTo>
                    <a:pt x="19" y="24"/>
                    <a:pt x="19" y="24"/>
                    <a:pt x="19" y="24"/>
                  </a:cubicBezTo>
                  <a:cubicBezTo>
                    <a:pt x="22" y="22"/>
                    <a:pt x="25" y="21"/>
                    <a:pt x="27" y="19"/>
                  </a:cubicBezTo>
                  <a:cubicBezTo>
                    <a:pt x="24" y="17"/>
                    <a:pt x="24" y="17"/>
                    <a:pt x="24" y="17"/>
                  </a:cubicBezTo>
                  <a:cubicBezTo>
                    <a:pt x="0" y="0"/>
                    <a:pt x="0" y="0"/>
                    <a:pt x="0"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34"/>
            <p:cNvSpPr>
              <a:spLocks/>
            </p:cNvSpPr>
            <p:nvPr userDrawn="1"/>
          </p:nvSpPr>
          <p:spPr bwMode="gray">
            <a:xfrm>
              <a:off x="9866313" y="3932238"/>
              <a:ext cx="180975" cy="188912"/>
            </a:xfrm>
            <a:custGeom>
              <a:avLst/>
              <a:gdLst>
                <a:gd name="T0" fmla="*/ 114 w 114"/>
                <a:gd name="T1" fmla="*/ 0 h 119"/>
                <a:gd name="T2" fmla="*/ 11 w 114"/>
                <a:gd name="T3" fmla="*/ 79 h 119"/>
                <a:gd name="T4" fmla="*/ 0 w 114"/>
                <a:gd name="T5" fmla="*/ 87 h 119"/>
                <a:gd name="T6" fmla="*/ 0 w 114"/>
                <a:gd name="T7" fmla="*/ 119 h 119"/>
                <a:gd name="T8" fmla="*/ 13 w 114"/>
                <a:gd name="T9" fmla="*/ 107 h 119"/>
                <a:gd name="T10" fmla="*/ 114 w 114"/>
                <a:gd name="T11" fmla="*/ 0 h 119"/>
              </a:gdLst>
              <a:ahLst/>
              <a:cxnLst>
                <a:cxn ang="0">
                  <a:pos x="T0" y="T1"/>
                </a:cxn>
                <a:cxn ang="0">
                  <a:pos x="T2" y="T3"/>
                </a:cxn>
                <a:cxn ang="0">
                  <a:pos x="T4" y="T5"/>
                </a:cxn>
                <a:cxn ang="0">
                  <a:pos x="T6" y="T7"/>
                </a:cxn>
                <a:cxn ang="0">
                  <a:pos x="T8" y="T9"/>
                </a:cxn>
                <a:cxn ang="0">
                  <a:pos x="T10" y="T11"/>
                </a:cxn>
              </a:cxnLst>
              <a:rect l="0" t="0" r="r" b="b"/>
              <a:pathLst>
                <a:path w="114" h="119">
                  <a:moveTo>
                    <a:pt x="114" y="0"/>
                  </a:moveTo>
                  <a:lnTo>
                    <a:pt x="11" y="79"/>
                  </a:lnTo>
                  <a:lnTo>
                    <a:pt x="0" y="87"/>
                  </a:lnTo>
                  <a:lnTo>
                    <a:pt x="0" y="119"/>
                  </a:lnTo>
                  <a:lnTo>
                    <a:pt x="13" y="107"/>
                  </a:lnTo>
                  <a:lnTo>
                    <a:pt x="114"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35"/>
            <p:cNvSpPr>
              <a:spLocks/>
            </p:cNvSpPr>
            <p:nvPr userDrawn="1"/>
          </p:nvSpPr>
          <p:spPr bwMode="gray">
            <a:xfrm>
              <a:off x="9866313" y="3932238"/>
              <a:ext cx="180975" cy="188912"/>
            </a:xfrm>
            <a:custGeom>
              <a:avLst/>
              <a:gdLst>
                <a:gd name="T0" fmla="*/ 114 w 114"/>
                <a:gd name="T1" fmla="*/ 0 h 119"/>
                <a:gd name="T2" fmla="*/ 11 w 114"/>
                <a:gd name="T3" fmla="*/ 79 h 119"/>
                <a:gd name="T4" fmla="*/ 0 w 114"/>
                <a:gd name="T5" fmla="*/ 87 h 119"/>
                <a:gd name="T6" fmla="*/ 0 w 114"/>
                <a:gd name="T7" fmla="*/ 119 h 119"/>
                <a:gd name="T8" fmla="*/ 13 w 114"/>
                <a:gd name="T9" fmla="*/ 107 h 119"/>
                <a:gd name="T10" fmla="*/ 114 w 114"/>
                <a:gd name="T11" fmla="*/ 0 h 119"/>
              </a:gdLst>
              <a:ahLst/>
              <a:cxnLst>
                <a:cxn ang="0">
                  <a:pos x="T0" y="T1"/>
                </a:cxn>
                <a:cxn ang="0">
                  <a:pos x="T2" y="T3"/>
                </a:cxn>
                <a:cxn ang="0">
                  <a:pos x="T4" y="T5"/>
                </a:cxn>
                <a:cxn ang="0">
                  <a:pos x="T6" y="T7"/>
                </a:cxn>
                <a:cxn ang="0">
                  <a:pos x="T8" y="T9"/>
                </a:cxn>
                <a:cxn ang="0">
                  <a:pos x="T10" y="T11"/>
                </a:cxn>
              </a:cxnLst>
              <a:rect l="0" t="0" r="r" b="b"/>
              <a:pathLst>
                <a:path w="114" h="119">
                  <a:moveTo>
                    <a:pt x="114" y="0"/>
                  </a:moveTo>
                  <a:lnTo>
                    <a:pt x="11" y="79"/>
                  </a:lnTo>
                  <a:lnTo>
                    <a:pt x="0" y="87"/>
                  </a:lnTo>
                  <a:lnTo>
                    <a:pt x="0" y="119"/>
                  </a:lnTo>
                  <a:lnTo>
                    <a:pt x="13" y="107"/>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36"/>
            <p:cNvSpPr>
              <a:spLocks/>
            </p:cNvSpPr>
            <p:nvPr userDrawn="1"/>
          </p:nvSpPr>
          <p:spPr bwMode="gray">
            <a:xfrm>
              <a:off x="9863138" y="3784600"/>
              <a:ext cx="144462" cy="153987"/>
            </a:xfrm>
            <a:custGeom>
              <a:avLst/>
              <a:gdLst>
                <a:gd name="T0" fmla="*/ 91 w 91"/>
                <a:gd name="T1" fmla="*/ 0 h 97"/>
                <a:gd name="T2" fmla="*/ 8 w 91"/>
                <a:gd name="T3" fmla="*/ 61 h 97"/>
                <a:gd name="T4" fmla="*/ 0 w 91"/>
                <a:gd name="T5" fmla="*/ 67 h 97"/>
                <a:gd name="T6" fmla="*/ 2 w 91"/>
                <a:gd name="T7" fmla="*/ 97 h 97"/>
                <a:gd name="T8" fmla="*/ 8 w 91"/>
                <a:gd name="T9" fmla="*/ 89 h 97"/>
                <a:gd name="T10" fmla="*/ 91 w 91"/>
                <a:gd name="T11" fmla="*/ 0 h 97"/>
              </a:gdLst>
              <a:ahLst/>
              <a:cxnLst>
                <a:cxn ang="0">
                  <a:pos x="T0" y="T1"/>
                </a:cxn>
                <a:cxn ang="0">
                  <a:pos x="T2" y="T3"/>
                </a:cxn>
                <a:cxn ang="0">
                  <a:pos x="T4" y="T5"/>
                </a:cxn>
                <a:cxn ang="0">
                  <a:pos x="T6" y="T7"/>
                </a:cxn>
                <a:cxn ang="0">
                  <a:pos x="T8" y="T9"/>
                </a:cxn>
                <a:cxn ang="0">
                  <a:pos x="T10" y="T11"/>
                </a:cxn>
              </a:cxnLst>
              <a:rect l="0" t="0" r="r" b="b"/>
              <a:pathLst>
                <a:path w="91" h="97">
                  <a:moveTo>
                    <a:pt x="91" y="0"/>
                  </a:moveTo>
                  <a:lnTo>
                    <a:pt x="8" y="61"/>
                  </a:lnTo>
                  <a:lnTo>
                    <a:pt x="0" y="67"/>
                  </a:lnTo>
                  <a:lnTo>
                    <a:pt x="2" y="97"/>
                  </a:lnTo>
                  <a:lnTo>
                    <a:pt x="8" y="89"/>
                  </a:lnTo>
                  <a:lnTo>
                    <a:pt x="91"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37"/>
            <p:cNvSpPr>
              <a:spLocks/>
            </p:cNvSpPr>
            <p:nvPr userDrawn="1"/>
          </p:nvSpPr>
          <p:spPr bwMode="gray">
            <a:xfrm>
              <a:off x="9863138" y="3784600"/>
              <a:ext cx="144462" cy="153987"/>
            </a:xfrm>
            <a:custGeom>
              <a:avLst/>
              <a:gdLst>
                <a:gd name="T0" fmla="*/ 91 w 91"/>
                <a:gd name="T1" fmla="*/ 0 h 97"/>
                <a:gd name="T2" fmla="*/ 8 w 91"/>
                <a:gd name="T3" fmla="*/ 61 h 97"/>
                <a:gd name="T4" fmla="*/ 0 w 91"/>
                <a:gd name="T5" fmla="*/ 67 h 97"/>
                <a:gd name="T6" fmla="*/ 2 w 91"/>
                <a:gd name="T7" fmla="*/ 97 h 97"/>
                <a:gd name="T8" fmla="*/ 8 w 91"/>
                <a:gd name="T9" fmla="*/ 89 h 97"/>
                <a:gd name="T10" fmla="*/ 91 w 91"/>
                <a:gd name="T11" fmla="*/ 0 h 97"/>
              </a:gdLst>
              <a:ahLst/>
              <a:cxnLst>
                <a:cxn ang="0">
                  <a:pos x="T0" y="T1"/>
                </a:cxn>
                <a:cxn ang="0">
                  <a:pos x="T2" y="T3"/>
                </a:cxn>
                <a:cxn ang="0">
                  <a:pos x="T4" y="T5"/>
                </a:cxn>
                <a:cxn ang="0">
                  <a:pos x="T6" y="T7"/>
                </a:cxn>
                <a:cxn ang="0">
                  <a:pos x="T8" y="T9"/>
                </a:cxn>
                <a:cxn ang="0">
                  <a:pos x="T10" y="T11"/>
                </a:cxn>
              </a:cxnLst>
              <a:rect l="0" t="0" r="r" b="b"/>
              <a:pathLst>
                <a:path w="91" h="97">
                  <a:moveTo>
                    <a:pt x="91" y="0"/>
                  </a:moveTo>
                  <a:lnTo>
                    <a:pt x="8" y="61"/>
                  </a:lnTo>
                  <a:lnTo>
                    <a:pt x="0" y="67"/>
                  </a:lnTo>
                  <a:lnTo>
                    <a:pt x="2" y="97"/>
                  </a:lnTo>
                  <a:lnTo>
                    <a:pt x="8" y="89"/>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38"/>
            <p:cNvSpPr>
              <a:spLocks/>
            </p:cNvSpPr>
            <p:nvPr userDrawn="1"/>
          </p:nvSpPr>
          <p:spPr bwMode="gray">
            <a:xfrm>
              <a:off x="9850438" y="3676650"/>
              <a:ext cx="76200" cy="76200"/>
            </a:xfrm>
            <a:custGeom>
              <a:avLst/>
              <a:gdLst>
                <a:gd name="T0" fmla="*/ 48 w 48"/>
                <a:gd name="T1" fmla="*/ 0 h 48"/>
                <a:gd name="T2" fmla="*/ 10 w 48"/>
                <a:gd name="T3" fmla="*/ 20 h 48"/>
                <a:gd name="T4" fmla="*/ 0 w 48"/>
                <a:gd name="T5" fmla="*/ 26 h 48"/>
                <a:gd name="T6" fmla="*/ 10 w 48"/>
                <a:gd name="T7" fmla="*/ 48 h 48"/>
                <a:gd name="T8" fmla="*/ 12 w 48"/>
                <a:gd name="T9" fmla="*/ 48 h 48"/>
                <a:gd name="T10" fmla="*/ 48 w 48"/>
                <a:gd name="T11" fmla="*/ 0 h 48"/>
              </a:gdLst>
              <a:ahLst/>
              <a:cxnLst>
                <a:cxn ang="0">
                  <a:pos x="T0" y="T1"/>
                </a:cxn>
                <a:cxn ang="0">
                  <a:pos x="T2" y="T3"/>
                </a:cxn>
                <a:cxn ang="0">
                  <a:pos x="T4" y="T5"/>
                </a:cxn>
                <a:cxn ang="0">
                  <a:pos x="T6" y="T7"/>
                </a:cxn>
                <a:cxn ang="0">
                  <a:pos x="T8" y="T9"/>
                </a:cxn>
                <a:cxn ang="0">
                  <a:pos x="T10" y="T11"/>
                </a:cxn>
              </a:cxnLst>
              <a:rect l="0" t="0" r="r" b="b"/>
              <a:pathLst>
                <a:path w="48" h="48">
                  <a:moveTo>
                    <a:pt x="48" y="0"/>
                  </a:moveTo>
                  <a:lnTo>
                    <a:pt x="10" y="20"/>
                  </a:lnTo>
                  <a:lnTo>
                    <a:pt x="0" y="26"/>
                  </a:lnTo>
                  <a:lnTo>
                    <a:pt x="10" y="48"/>
                  </a:lnTo>
                  <a:lnTo>
                    <a:pt x="12" y="48"/>
                  </a:lnTo>
                  <a:lnTo>
                    <a:pt x="48"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39"/>
            <p:cNvSpPr>
              <a:spLocks/>
            </p:cNvSpPr>
            <p:nvPr userDrawn="1"/>
          </p:nvSpPr>
          <p:spPr bwMode="gray">
            <a:xfrm>
              <a:off x="9850438" y="3676650"/>
              <a:ext cx="76200" cy="76200"/>
            </a:xfrm>
            <a:custGeom>
              <a:avLst/>
              <a:gdLst>
                <a:gd name="T0" fmla="*/ 48 w 48"/>
                <a:gd name="T1" fmla="*/ 0 h 48"/>
                <a:gd name="T2" fmla="*/ 10 w 48"/>
                <a:gd name="T3" fmla="*/ 20 h 48"/>
                <a:gd name="T4" fmla="*/ 0 w 48"/>
                <a:gd name="T5" fmla="*/ 26 h 48"/>
                <a:gd name="T6" fmla="*/ 10 w 48"/>
                <a:gd name="T7" fmla="*/ 48 h 48"/>
                <a:gd name="T8" fmla="*/ 12 w 48"/>
                <a:gd name="T9" fmla="*/ 48 h 48"/>
                <a:gd name="T10" fmla="*/ 48 w 48"/>
                <a:gd name="T11" fmla="*/ 0 h 48"/>
              </a:gdLst>
              <a:ahLst/>
              <a:cxnLst>
                <a:cxn ang="0">
                  <a:pos x="T0" y="T1"/>
                </a:cxn>
                <a:cxn ang="0">
                  <a:pos x="T2" y="T3"/>
                </a:cxn>
                <a:cxn ang="0">
                  <a:pos x="T4" y="T5"/>
                </a:cxn>
                <a:cxn ang="0">
                  <a:pos x="T6" y="T7"/>
                </a:cxn>
                <a:cxn ang="0">
                  <a:pos x="T8" y="T9"/>
                </a:cxn>
                <a:cxn ang="0">
                  <a:pos x="T10" y="T11"/>
                </a:cxn>
              </a:cxnLst>
              <a:rect l="0" t="0" r="r" b="b"/>
              <a:pathLst>
                <a:path w="48" h="48">
                  <a:moveTo>
                    <a:pt x="48" y="0"/>
                  </a:moveTo>
                  <a:lnTo>
                    <a:pt x="10" y="20"/>
                  </a:lnTo>
                  <a:lnTo>
                    <a:pt x="0" y="26"/>
                  </a:lnTo>
                  <a:lnTo>
                    <a:pt x="10" y="48"/>
                  </a:lnTo>
                  <a:lnTo>
                    <a:pt x="12" y="4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40"/>
            <p:cNvSpPr>
              <a:spLocks/>
            </p:cNvSpPr>
            <p:nvPr userDrawn="1"/>
          </p:nvSpPr>
          <p:spPr bwMode="gray">
            <a:xfrm>
              <a:off x="11160125" y="4137025"/>
              <a:ext cx="155575" cy="320675"/>
            </a:xfrm>
            <a:custGeom>
              <a:avLst/>
              <a:gdLst>
                <a:gd name="T0" fmla="*/ 43 w 46"/>
                <a:gd name="T1" fmla="*/ 0 h 102"/>
                <a:gd name="T2" fmla="*/ 5 w 46"/>
                <a:gd name="T3" fmla="*/ 0 h 102"/>
                <a:gd name="T4" fmla="*/ 1 w 46"/>
                <a:gd name="T5" fmla="*/ 76 h 102"/>
                <a:gd name="T6" fmla="*/ 0 w 46"/>
                <a:gd name="T7" fmla="*/ 102 h 102"/>
                <a:gd name="T8" fmla="*/ 46 w 46"/>
                <a:gd name="T9" fmla="*/ 73 h 102"/>
                <a:gd name="T10" fmla="*/ 43 w 46"/>
                <a:gd name="T11" fmla="*/ 0 h 102"/>
              </a:gdLst>
              <a:ahLst/>
              <a:cxnLst>
                <a:cxn ang="0">
                  <a:pos x="T0" y="T1"/>
                </a:cxn>
                <a:cxn ang="0">
                  <a:pos x="T2" y="T3"/>
                </a:cxn>
                <a:cxn ang="0">
                  <a:pos x="T4" y="T5"/>
                </a:cxn>
                <a:cxn ang="0">
                  <a:pos x="T6" y="T7"/>
                </a:cxn>
                <a:cxn ang="0">
                  <a:pos x="T8" y="T9"/>
                </a:cxn>
                <a:cxn ang="0">
                  <a:pos x="T10" y="T11"/>
                </a:cxn>
              </a:cxnLst>
              <a:rect l="0" t="0" r="r" b="b"/>
              <a:pathLst>
                <a:path w="46" h="102">
                  <a:moveTo>
                    <a:pt x="43" y="0"/>
                  </a:moveTo>
                  <a:cubicBezTo>
                    <a:pt x="5" y="0"/>
                    <a:pt x="5" y="0"/>
                    <a:pt x="5" y="0"/>
                  </a:cubicBezTo>
                  <a:cubicBezTo>
                    <a:pt x="1" y="76"/>
                    <a:pt x="1" y="76"/>
                    <a:pt x="1" y="76"/>
                  </a:cubicBezTo>
                  <a:cubicBezTo>
                    <a:pt x="0" y="102"/>
                    <a:pt x="0" y="102"/>
                    <a:pt x="0" y="102"/>
                  </a:cubicBezTo>
                  <a:cubicBezTo>
                    <a:pt x="15" y="92"/>
                    <a:pt x="30" y="82"/>
                    <a:pt x="46" y="73"/>
                  </a:cubicBezTo>
                  <a:cubicBezTo>
                    <a:pt x="43" y="0"/>
                    <a:pt x="43" y="0"/>
                    <a:pt x="43" y="0"/>
                  </a:cubicBezTo>
                </a:path>
              </a:pathLst>
            </a:custGeom>
            <a:solidFill>
              <a:srgbClr val="7790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41"/>
            <p:cNvSpPr>
              <a:spLocks/>
            </p:cNvSpPr>
            <p:nvPr userDrawn="1"/>
          </p:nvSpPr>
          <p:spPr bwMode="gray">
            <a:xfrm>
              <a:off x="11177588" y="4095750"/>
              <a:ext cx="127000" cy="41275"/>
            </a:xfrm>
            <a:custGeom>
              <a:avLst/>
              <a:gdLst>
                <a:gd name="T0" fmla="*/ 37 w 38"/>
                <a:gd name="T1" fmla="*/ 0 h 13"/>
                <a:gd name="T2" fmla="*/ 18 w 38"/>
                <a:gd name="T3" fmla="*/ 1 h 13"/>
                <a:gd name="T4" fmla="*/ 0 w 38"/>
                <a:gd name="T5" fmla="*/ 0 h 13"/>
                <a:gd name="T6" fmla="*/ 0 w 38"/>
                <a:gd name="T7" fmla="*/ 13 h 13"/>
                <a:gd name="T8" fmla="*/ 0 w 38"/>
                <a:gd name="T9" fmla="*/ 13 h 13"/>
                <a:gd name="T10" fmla="*/ 38 w 38"/>
                <a:gd name="T11" fmla="*/ 13 h 13"/>
                <a:gd name="T12" fmla="*/ 38 w 38"/>
                <a:gd name="T13" fmla="*/ 13 h 13"/>
                <a:gd name="T14" fmla="*/ 37 w 38"/>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
                  <a:moveTo>
                    <a:pt x="37" y="0"/>
                  </a:moveTo>
                  <a:cubicBezTo>
                    <a:pt x="31" y="1"/>
                    <a:pt x="25" y="1"/>
                    <a:pt x="18" y="1"/>
                  </a:cubicBezTo>
                  <a:cubicBezTo>
                    <a:pt x="12" y="1"/>
                    <a:pt x="6" y="1"/>
                    <a:pt x="0" y="0"/>
                  </a:cubicBezTo>
                  <a:cubicBezTo>
                    <a:pt x="0" y="13"/>
                    <a:pt x="0" y="13"/>
                    <a:pt x="0" y="13"/>
                  </a:cubicBezTo>
                  <a:cubicBezTo>
                    <a:pt x="0" y="13"/>
                    <a:pt x="0" y="13"/>
                    <a:pt x="0" y="13"/>
                  </a:cubicBezTo>
                  <a:cubicBezTo>
                    <a:pt x="38" y="13"/>
                    <a:pt x="38" y="13"/>
                    <a:pt x="38" y="13"/>
                  </a:cubicBezTo>
                  <a:cubicBezTo>
                    <a:pt x="38" y="13"/>
                    <a:pt x="38" y="13"/>
                    <a:pt x="38" y="13"/>
                  </a:cubicBezTo>
                  <a:cubicBezTo>
                    <a:pt x="37" y="0"/>
                    <a:pt x="37" y="0"/>
                    <a:pt x="37" y="0"/>
                  </a:cubicBezTo>
                </a:path>
              </a:pathLst>
            </a:custGeom>
            <a:solidFill>
              <a:srgbClr val="7790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42"/>
            <p:cNvSpPr>
              <a:spLocks noEditPoints="1"/>
            </p:cNvSpPr>
            <p:nvPr userDrawn="1"/>
          </p:nvSpPr>
          <p:spPr bwMode="gray">
            <a:xfrm>
              <a:off x="11093450" y="3648075"/>
              <a:ext cx="650875" cy="447675"/>
            </a:xfrm>
            <a:custGeom>
              <a:avLst/>
              <a:gdLst>
                <a:gd name="T0" fmla="*/ 19 w 194"/>
                <a:gd name="T1" fmla="*/ 114 h 142"/>
                <a:gd name="T2" fmla="*/ 0 w 194"/>
                <a:gd name="T3" fmla="*/ 139 h 142"/>
                <a:gd name="T4" fmla="*/ 25 w 194"/>
                <a:gd name="T5" fmla="*/ 142 h 142"/>
                <a:gd name="T6" fmla="*/ 26 w 194"/>
                <a:gd name="T7" fmla="*/ 123 h 142"/>
                <a:gd name="T8" fmla="*/ 19 w 194"/>
                <a:gd name="T9" fmla="*/ 114 h 142"/>
                <a:gd name="T10" fmla="*/ 108 w 194"/>
                <a:gd name="T11" fmla="*/ 32 h 142"/>
                <a:gd name="T12" fmla="*/ 60 w 194"/>
                <a:gd name="T13" fmla="*/ 90 h 142"/>
                <a:gd name="T14" fmla="*/ 60 w 194"/>
                <a:gd name="T15" fmla="*/ 98 h 142"/>
                <a:gd name="T16" fmla="*/ 62 w 194"/>
                <a:gd name="T17" fmla="*/ 142 h 142"/>
                <a:gd name="T18" fmla="*/ 110 w 194"/>
                <a:gd name="T19" fmla="*/ 132 h 142"/>
                <a:gd name="T20" fmla="*/ 142 w 194"/>
                <a:gd name="T21" fmla="*/ 80 h 142"/>
                <a:gd name="T22" fmla="*/ 160 w 194"/>
                <a:gd name="T23" fmla="*/ 108 h 142"/>
                <a:gd name="T24" fmla="*/ 194 w 194"/>
                <a:gd name="T25" fmla="*/ 81 h 142"/>
                <a:gd name="T26" fmla="*/ 108 w 194"/>
                <a:gd name="T27" fmla="*/ 32 h 142"/>
                <a:gd name="T28" fmla="*/ 74 w 194"/>
                <a:gd name="T29" fmla="*/ 0 h 142"/>
                <a:gd name="T30" fmla="*/ 66 w 194"/>
                <a:gd name="T31" fmla="*/ 10 h 142"/>
                <a:gd name="T32" fmla="*/ 57 w 194"/>
                <a:gd name="T33" fmla="*/ 39 h 142"/>
                <a:gd name="T34" fmla="*/ 58 w 194"/>
                <a:gd name="T35" fmla="*/ 63 h 142"/>
                <a:gd name="T36" fmla="*/ 102 w 194"/>
                <a:gd name="T37" fmla="*/ 27 h 142"/>
                <a:gd name="T38" fmla="*/ 74 w 194"/>
                <a:gd name="T3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4" h="142">
                  <a:moveTo>
                    <a:pt x="19" y="114"/>
                  </a:moveTo>
                  <a:cubicBezTo>
                    <a:pt x="13" y="122"/>
                    <a:pt x="6" y="131"/>
                    <a:pt x="0" y="139"/>
                  </a:cubicBezTo>
                  <a:cubicBezTo>
                    <a:pt x="8" y="140"/>
                    <a:pt x="17" y="142"/>
                    <a:pt x="25" y="142"/>
                  </a:cubicBezTo>
                  <a:cubicBezTo>
                    <a:pt x="26" y="123"/>
                    <a:pt x="26" y="123"/>
                    <a:pt x="26" y="123"/>
                  </a:cubicBezTo>
                  <a:cubicBezTo>
                    <a:pt x="19" y="114"/>
                    <a:pt x="19" y="114"/>
                    <a:pt x="19" y="114"/>
                  </a:cubicBezTo>
                  <a:moveTo>
                    <a:pt x="108" y="32"/>
                  </a:moveTo>
                  <a:cubicBezTo>
                    <a:pt x="60" y="90"/>
                    <a:pt x="60" y="90"/>
                    <a:pt x="60" y="90"/>
                  </a:cubicBezTo>
                  <a:cubicBezTo>
                    <a:pt x="60" y="98"/>
                    <a:pt x="60" y="98"/>
                    <a:pt x="60" y="98"/>
                  </a:cubicBezTo>
                  <a:cubicBezTo>
                    <a:pt x="62" y="142"/>
                    <a:pt x="62" y="142"/>
                    <a:pt x="62" y="142"/>
                  </a:cubicBezTo>
                  <a:cubicBezTo>
                    <a:pt x="79" y="141"/>
                    <a:pt x="95" y="137"/>
                    <a:pt x="110" y="132"/>
                  </a:cubicBezTo>
                  <a:cubicBezTo>
                    <a:pt x="126" y="103"/>
                    <a:pt x="142" y="80"/>
                    <a:pt x="142" y="80"/>
                  </a:cubicBezTo>
                  <a:cubicBezTo>
                    <a:pt x="142" y="80"/>
                    <a:pt x="149" y="91"/>
                    <a:pt x="160" y="108"/>
                  </a:cubicBezTo>
                  <a:cubicBezTo>
                    <a:pt x="172" y="100"/>
                    <a:pt x="183" y="91"/>
                    <a:pt x="194" y="81"/>
                  </a:cubicBezTo>
                  <a:cubicBezTo>
                    <a:pt x="163" y="69"/>
                    <a:pt x="134" y="52"/>
                    <a:pt x="108" y="32"/>
                  </a:cubicBezTo>
                  <a:moveTo>
                    <a:pt x="74" y="0"/>
                  </a:moveTo>
                  <a:cubicBezTo>
                    <a:pt x="66" y="10"/>
                    <a:pt x="66" y="10"/>
                    <a:pt x="66" y="10"/>
                  </a:cubicBezTo>
                  <a:cubicBezTo>
                    <a:pt x="63" y="20"/>
                    <a:pt x="60" y="29"/>
                    <a:pt x="57" y="39"/>
                  </a:cubicBezTo>
                  <a:cubicBezTo>
                    <a:pt x="58" y="63"/>
                    <a:pt x="58" y="63"/>
                    <a:pt x="58" y="63"/>
                  </a:cubicBezTo>
                  <a:cubicBezTo>
                    <a:pt x="102" y="27"/>
                    <a:pt x="102" y="27"/>
                    <a:pt x="102" y="27"/>
                  </a:cubicBezTo>
                  <a:cubicBezTo>
                    <a:pt x="92" y="19"/>
                    <a:pt x="83" y="10"/>
                    <a:pt x="74"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43"/>
            <p:cNvSpPr>
              <a:spLocks/>
            </p:cNvSpPr>
            <p:nvPr userDrawn="1"/>
          </p:nvSpPr>
          <p:spPr bwMode="gray">
            <a:xfrm>
              <a:off x="11110913" y="2757488"/>
              <a:ext cx="841375" cy="1146175"/>
            </a:xfrm>
            <a:custGeom>
              <a:avLst/>
              <a:gdLst>
                <a:gd name="T0" fmla="*/ 38 w 251"/>
                <a:gd name="T1" fmla="*/ 0 h 364"/>
                <a:gd name="T2" fmla="*/ 0 w 251"/>
                <a:gd name="T3" fmla="*/ 3 h 364"/>
                <a:gd name="T4" fmla="*/ 38 w 251"/>
                <a:gd name="T5" fmla="*/ 64 h 364"/>
                <a:gd name="T6" fmla="*/ 39 w 251"/>
                <a:gd name="T7" fmla="*/ 51 h 364"/>
                <a:gd name="T8" fmla="*/ 40 w 251"/>
                <a:gd name="T9" fmla="*/ 67 h 364"/>
                <a:gd name="T10" fmla="*/ 61 w 251"/>
                <a:gd name="T11" fmla="*/ 125 h 364"/>
                <a:gd name="T12" fmla="*/ 74 w 251"/>
                <a:gd name="T13" fmla="*/ 115 h 364"/>
                <a:gd name="T14" fmla="*/ 63 w 251"/>
                <a:gd name="T15" fmla="*/ 132 h 364"/>
                <a:gd name="T16" fmla="*/ 72 w 251"/>
                <a:gd name="T17" fmla="*/ 209 h 364"/>
                <a:gd name="T18" fmla="*/ 67 w 251"/>
                <a:gd name="T19" fmla="*/ 266 h 364"/>
                <a:gd name="T20" fmla="*/ 112 w 251"/>
                <a:gd name="T21" fmla="*/ 229 h 364"/>
                <a:gd name="T22" fmla="*/ 69 w 251"/>
                <a:gd name="T23" fmla="*/ 283 h 364"/>
                <a:gd name="T24" fmla="*/ 97 w 251"/>
                <a:gd name="T25" fmla="*/ 310 h 364"/>
                <a:gd name="T26" fmla="*/ 128 w 251"/>
                <a:gd name="T27" fmla="*/ 284 h 364"/>
                <a:gd name="T28" fmla="*/ 103 w 251"/>
                <a:gd name="T29" fmla="*/ 315 h 364"/>
                <a:gd name="T30" fmla="*/ 189 w 251"/>
                <a:gd name="T31" fmla="*/ 364 h 364"/>
                <a:gd name="T32" fmla="*/ 251 w 251"/>
                <a:gd name="T33" fmla="*/ 213 h 364"/>
                <a:gd name="T34" fmla="*/ 38 w 251"/>
                <a:gd name="T35"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1" h="364">
                  <a:moveTo>
                    <a:pt x="38" y="0"/>
                  </a:moveTo>
                  <a:cubicBezTo>
                    <a:pt x="25" y="0"/>
                    <a:pt x="12" y="1"/>
                    <a:pt x="0" y="3"/>
                  </a:cubicBezTo>
                  <a:cubicBezTo>
                    <a:pt x="15" y="22"/>
                    <a:pt x="28" y="42"/>
                    <a:pt x="38" y="64"/>
                  </a:cubicBezTo>
                  <a:cubicBezTo>
                    <a:pt x="39" y="51"/>
                    <a:pt x="39" y="51"/>
                    <a:pt x="39" y="51"/>
                  </a:cubicBezTo>
                  <a:cubicBezTo>
                    <a:pt x="40" y="67"/>
                    <a:pt x="40" y="67"/>
                    <a:pt x="40" y="67"/>
                  </a:cubicBezTo>
                  <a:cubicBezTo>
                    <a:pt x="48" y="86"/>
                    <a:pt x="56" y="105"/>
                    <a:pt x="61" y="125"/>
                  </a:cubicBezTo>
                  <a:cubicBezTo>
                    <a:pt x="74" y="115"/>
                    <a:pt x="74" y="115"/>
                    <a:pt x="74" y="115"/>
                  </a:cubicBezTo>
                  <a:cubicBezTo>
                    <a:pt x="63" y="132"/>
                    <a:pt x="63" y="132"/>
                    <a:pt x="63" y="132"/>
                  </a:cubicBezTo>
                  <a:cubicBezTo>
                    <a:pt x="68" y="157"/>
                    <a:pt x="72" y="183"/>
                    <a:pt x="72" y="209"/>
                  </a:cubicBezTo>
                  <a:cubicBezTo>
                    <a:pt x="72" y="229"/>
                    <a:pt x="70" y="248"/>
                    <a:pt x="67" y="266"/>
                  </a:cubicBezTo>
                  <a:cubicBezTo>
                    <a:pt x="112" y="229"/>
                    <a:pt x="112" y="229"/>
                    <a:pt x="112" y="229"/>
                  </a:cubicBezTo>
                  <a:cubicBezTo>
                    <a:pt x="69" y="283"/>
                    <a:pt x="69" y="283"/>
                    <a:pt x="69" y="283"/>
                  </a:cubicBezTo>
                  <a:cubicBezTo>
                    <a:pt x="78" y="293"/>
                    <a:pt x="87" y="302"/>
                    <a:pt x="97" y="310"/>
                  </a:cubicBezTo>
                  <a:cubicBezTo>
                    <a:pt x="128" y="284"/>
                    <a:pt x="128" y="284"/>
                    <a:pt x="128" y="284"/>
                  </a:cubicBezTo>
                  <a:cubicBezTo>
                    <a:pt x="103" y="315"/>
                    <a:pt x="103" y="315"/>
                    <a:pt x="103" y="315"/>
                  </a:cubicBezTo>
                  <a:cubicBezTo>
                    <a:pt x="129" y="335"/>
                    <a:pt x="158" y="352"/>
                    <a:pt x="189" y="364"/>
                  </a:cubicBezTo>
                  <a:cubicBezTo>
                    <a:pt x="227" y="325"/>
                    <a:pt x="251" y="272"/>
                    <a:pt x="251" y="213"/>
                  </a:cubicBezTo>
                  <a:cubicBezTo>
                    <a:pt x="251" y="95"/>
                    <a:pt x="156" y="0"/>
                    <a:pt x="38"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44"/>
            <p:cNvSpPr>
              <a:spLocks noEditPoints="1"/>
            </p:cNvSpPr>
            <p:nvPr userDrawn="1"/>
          </p:nvSpPr>
          <p:spPr bwMode="gray">
            <a:xfrm>
              <a:off x="10523538" y="2767013"/>
              <a:ext cx="828675" cy="1319212"/>
            </a:xfrm>
            <a:custGeom>
              <a:avLst/>
              <a:gdLst>
                <a:gd name="T0" fmla="*/ 236 w 247"/>
                <a:gd name="T1" fmla="*/ 290 h 419"/>
                <a:gd name="T2" fmla="*/ 226 w 247"/>
                <a:gd name="T3" fmla="*/ 302 h 419"/>
                <a:gd name="T4" fmla="*/ 227 w 247"/>
                <a:gd name="T5" fmla="*/ 319 h 419"/>
                <a:gd name="T6" fmla="*/ 236 w 247"/>
                <a:gd name="T7" fmla="*/ 290 h 419"/>
                <a:gd name="T8" fmla="*/ 238 w 247"/>
                <a:gd name="T9" fmla="*/ 129 h 419"/>
                <a:gd name="T10" fmla="*/ 219 w 247"/>
                <a:gd name="T11" fmla="*/ 156 h 419"/>
                <a:gd name="T12" fmla="*/ 225 w 247"/>
                <a:gd name="T13" fmla="*/ 277 h 419"/>
                <a:gd name="T14" fmla="*/ 242 w 247"/>
                <a:gd name="T15" fmla="*/ 263 h 419"/>
                <a:gd name="T16" fmla="*/ 247 w 247"/>
                <a:gd name="T17" fmla="*/ 206 h 419"/>
                <a:gd name="T18" fmla="*/ 238 w 247"/>
                <a:gd name="T19" fmla="*/ 129 h 419"/>
                <a:gd name="T20" fmla="*/ 215 w 247"/>
                <a:gd name="T21" fmla="*/ 64 h 419"/>
                <a:gd name="T22" fmla="*/ 218 w 247"/>
                <a:gd name="T23" fmla="*/ 136 h 419"/>
                <a:gd name="T24" fmla="*/ 236 w 247"/>
                <a:gd name="T25" fmla="*/ 122 h 419"/>
                <a:gd name="T26" fmla="*/ 215 w 247"/>
                <a:gd name="T27" fmla="*/ 64 h 419"/>
                <a:gd name="T28" fmla="*/ 175 w 247"/>
                <a:gd name="T29" fmla="*/ 0 h 419"/>
                <a:gd name="T30" fmla="*/ 0 w 247"/>
                <a:gd name="T31" fmla="*/ 210 h 419"/>
                <a:gd name="T32" fmla="*/ 170 w 247"/>
                <a:gd name="T33" fmla="*/ 419 h 419"/>
                <a:gd name="T34" fmla="*/ 189 w 247"/>
                <a:gd name="T35" fmla="*/ 394 h 419"/>
                <a:gd name="T36" fmla="*/ 123 w 247"/>
                <a:gd name="T37" fmla="*/ 315 h 419"/>
                <a:gd name="T38" fmla="*/ 198 w 247"/>
                <a:gd name="T39" fmla="*/ 377 h 419"/>
                <a:gd name="T40" fmla="*/ 202 w 247"/>
                <a:gd name="T41" fmla="*/ 285 h 419"/>
                <a:gd name="T42" fmla="*/ 139 w 247"/>
                <a:gd name="T43" fmla="*/ 207 h 419"/>
                <a:gd name="T44" fmla="*/ 203 w 247"/>
                <a:gd name="T45" fmla="*/ 259 h 419"/>
                <a:gd name="T46" fmla="*/ 206 w 247"/>
                <a:gd name="T47" fmla="*/ 204 h 419"/>
                <a:gd name="T48" fmla="*/ 157 w 247"/>
                <a:gd name="T49" fmla="*/ 140 h 419"/>
                <a:gd name="T50" fmla="*/ 207 w 247"/>
                <a:gd name="T51" fmla="*/ 179 h 419"/>
                <a:gd name="T52" fmla="*/ 213 w 247"/>
                <a:gd name="T53" fmla="*/ 61 h 419"/>
                <a:gd name="T54" fmla="*/ 175 w 247"/>
                <a:gd name="T55"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7" h="419">
                  <a:moveTo>
                    <a:pt x="236" y="290"/>
                  </a:moveTo>
                  <a:cubicBezTo>
                    <a:pt x="226" y="302"/>
                    <a:pt x="226" y="302"/>
                    <a:pt x="226" y="302"/>
                  </a:cubicBezTo>
                  <a:cubicBezTo>
                    <a:pt x="227" y="319"/>
                    <a:pt x="227" y="319"/>
                    <a:pt x="227" y="319"/>
                  </a:cubicBezTo>
                  <a:cubicBezTo>
                    <a:pt x="230" y="309"/>
                    <a:pt x="233" y="300"/>
                    <a:pt x="236" y="290"/>
                  </a:cubicBezTo>
                  <a:moveTo>
                    <a:pt x="238" y="129"/>
                  </a:moveTo>
                  <a:cubicBezTo>
                    <a:pt x="219" y="156"/>
                    <a:pt x="219" y="156"/>
                    <a:pt x="219" y="156"/>
                  </a:cubicBezTo>
                  <a:cubicBezTo>
                    <a:pt x="225" y="277"/>
                    <a:pt x="225" y="277"/>
                    <a:pt x="225" y="277"/>
                  </a:cubicBezTo>
                  <a:cubicBezTo>
                    <a:pt x="242" y="263"/>
                    <a:pt x="242" y="263"/>
                    <a:pt x="242" y="263"/>
                  </a:cubicBezTo>
                  <a:cubicBezTo>
                    <a:pt x="245" y="245"/>
                    <a:pt x="247" y="226"/>
                    <a:pt x="247" y="206"/>
                  </a:cubicBezTo>
                  <a:cubicBezTo>
                    <a:pt x="247" y="180"/>
                    <a:pt x="243" y="154"/>
                    <a:pt x="238" y="129"/>
                  </a:cubicBezTo>
                  <a:moveTo>
                    <a:pt x="215" y="64"/>
                  </a:moveTo>
                  <a:cubicBezTo>
                    <a:pt x="218" y="136"/>
                    <a:pt x="218" y="136"/>
                    <a:pt x="218" y="136"/>
                  </a:cubicBezTo>
                  <a:cubicBezTo>
                    <a:pt x="236" y="122"/>
                    <a:pt x="236" y="122"/>
                    <a:pt x="236" y="122"/>
                  </a:cubicBezTo>
                  <a:cubicBezTo>
                    <a:pt x="231" y="102"/>
                    <a:pt x="223" y="83"/>
                    <a:pt x="215" y="64"/>
                  </a:cubicBezTo>
                  <a:moveTo>
                    <a:pt x="175" y="0"/>
                  </a:moveTo>
                  <a:cubicBezTo>
                    <a:pt x="76" y="18"/>
                    <a:pt x="0" y="105"/>
                    <a:pt x="0" y="210"/>
                  </a:cubicBezTo>
                  <a:cubicBezTo>
                    <a:pt x="0" y="313"/>
                    <a:pt x="73" y="398"/>
                    <a:pt x="170" y="419"/>
                  </a:cubicBezTo>
                  <a:cubicBezTo>
                    <a:pt x="176" y="411"/>
                    <a:pt x="183" y="402"/>
                    <a:pt x="189" y="394"/>
                  </a:cubicBezTo>
                  <a:cubicBezTo>
                    <a:pt x="123" y="315"/>
                    <a:pt x="123" y="315"/>
                    <a:pt x="123" y="315"/>
                  </a:cubicBezTo>
                  <a:cubicBezTo>
                    <a:pt x="198" y="377"/>
                    <a:pt x="198" y="377"/>
                    <a:pt x="198" y="377"/>
                  </a:cubicBezTo>
                  <a:cubicBezTo>
                    <a:pt x="202" y="285"/>
                    <a:pt x="202" y="285"/>
                    <a:pt x="202" y="285"/>
                  </a:cubicBezTo>
                  <a:cubicBezTo>
                    <a:pt x="139" y="207"/>
                    <a:pt x="139" y="207"/>
                    <a:pt x="139" y="207"/>
                  </a:cubicBezTo>
                  <a:cubicBezTo>
                    <a:pt x="203" y="259"/>
                    <a:pt x="203" y="259"/>
                    <a:pt x="203" y="259"/>
                  </a:cubicBezTo>
                  <a:cubicBezTo>
                    <a:pt x="206" y="204"/>
                    <a:pt x="206" y="204"/>
                    <a:pt x="206" y="204"/>
                  </a:cubicBezTo>
                  <a:cubicBezTo>
                    <a:pt x="157" y="140"/>
                    <a:pt x="157" y="140"/>
                    <a:pt x="157" y="140"/>
                  </a:cubicBezTo>
                  <a:cubicBezTo>
                    <a:pt x="207" y="179"/>
                    <a:pt x="207" y="179"/>
                    <a:pt x="207" y="179"/>
                  </a:cubicBezTo>
                  <a:cubicBezTo>
                    <a:pt x="213" y="61"/>
                    <a:pt x="213" y="61"/>
                    <a:pt x="213" y="61"/>
                  </a:cubicBezTo>
                  <a:cubicBezTo>
                    <a:pt x="203" y="39"/>
                    <a:pt x="190" y="19"/>
                    <a:pt x="175"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45"/>
            <p:cNvSpPr>
              <a:spLocks/>
            </p:cNvSpPr>
            <p:nvPr userDrawn="1"/>
          </p:nvSpPr>
          <p:spPr bwMode="gray">
            <a:xfrm>
              <a:off x="11237913" y="2917825"/>
              <a:ext cx="6350" cy="50800"/>
            </a:xfrm>
            <a:custGeom>
              <a:avLst/>
              <a:gdLst>
                <a:gd name="T0" fmla="*/ 1 w 2"/>
                <a:gd name="T1" fmla="*/ 0 h 16"/>
                <a:gd name="T2" fmla="*/ 0 w 2"/>
                <a:gd name="T3" fmla="*/ 13 h 16"/>
                <a:gd name="T4" fmla="*/ 2 w 2"/>
                <a:gd name="T5" fmla="*/ 16 h 16"/>
                <a:gd name="T6" fmla="*/ 1 w 2"/>
                <a:gd name="T7" fmla="*/ 0 h 16"/>
              </a:gdLst>
              <a:ahLst/>
              <a:cxnLst>
                <a:cxn ang="0">
                  <a:pos x="T0" y="T1"/>
                </a:cxn>
                <a:cxn ang="0">
                  <a:pos x="T2" y="T3"/>
                </a:cxn>
                <a:cxn ang="0">
                  <a:pos x="T4" y="T5"/>
                </a:cxn>
                <a:cxn ang="0">
                  <a:pos x="T6" y="T7"/>
                </a:cxn>
              </a:cxnLst>
              <a:rect l="0" t="0" r="r" b="b"/>
              <a:pathLst>
                <a:path w="2" h="16">
                  <a:moveTo>
                    <a:pt x="1" y="0"/>
                  </a:moveTo>
                  <a:cubicBezTo>
                    <a:pt x="0" y="13"/>
                    <a:pt x="0" y="13"/>
                    <a:pt x="0" y="13"/>
                  </a:cubicBezTo>
                  <a:cubicBezTo>
                    <a:pt x="1" y="14"/>
                    <a:pt x="1" y="15"/>
                    <a:pt x="2" y="16"/>
                  </a:cubicBezTo>
                  <a:cubicBezTo>
                    <a:pt x="1" y="0"/>
                    <a:pt x="1" y="0"/>
                    <a:pt x="1"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46"/>
            <p:cNvSpPr>
              <a:spLocks noEditPoints="1"/>
            </p:cNvSpPr>
            <p:nvPr userDrawn="1"/>
          </p:nvSpPr>
          <p:spPr bwMode="gray">
            <a:xfrm>
              <a:off x="11187113" y="2959100"/>
              <a:ext cx="90487" cy="995362"/>
            </a:xfrm>
            <a:custGeom>
              <a:avLst/>
              <a:gdLst>
                <a:gd name="T0" fmla="*/ 4 w 27"/>
                <a:gd name="T1" fmla="*/ 224 h 316"/>
                <a:gd name="T2" fmla="*/ 0 w 27"/>
                <a:gd name="T3" fmla="*/ 316 h 316"/>
                <a:gd name="T4" fmla="*/ 0 w 27"/>
                <a:gd name="T5" fmla="*/ 316 h 316"/>
                <a:gd name="T6" fmla="*/ 5 w 27"/>
                <a:gd name="T7" fmla="*/ 225 h 316"/>
                <a:gd name="T8" fmla="*/ 4 w 27"/>
                <a:gd name="T9" fmla="*/ 224 h 316"/>
                <a:gd name="T10" fmla="*/ 8 w 27"/>
                <a:gd name="T11" fmla="*/ 143 h 316"/>
                <a:gd name="T12" fmla="*/ 5 w 27"/>
                <a:gd name="T13" fmla="*/ 198 h 316"/>
                <a:gd name="T14" fmla="*/ 6 w 27"/>
                <a:gd name="T15" fmla="*/ 198 h 316"/>
                <a:gd name="T16" fmla="*/ 9 w 27"/>
                <a:gd name="T17" fmla="*/ 144 h 316"/>
                <a:gd name="T18" fmla="*/ 8 w 27"/>
                <a:gd name="T19" fmla="*/ 143 h 316"/>
                <a:gd name="T20" fmla="*/ 21 w 27"/>
                <a:gd name="T21" fmla="*/ 95 h 316"/>
                <a:gd name="T22" fmla="*/ 20 w 27"/>
                <a:gd name="T23" fmla="*/ 97 h 316"/>
                <a:gd name="T24" fmla="*/ 27 w 27"/>
                <a:gd name="T25" fmla="*/ 216 h 316"/>
                <a:gd name="T26" fmla="*/ 27 w 27"/>
                <a:gd name="T27" fmla="*/ 216 h 316"/>
                <a:gd name="T28" fmla="*/ 21 w 27"/>
                <a:gd name="T29" fmla="*/ 95 h 316"/>
                <a:gd name="T30" fmla="*/ 15 w 27"/>
                <a:gd name="T31" fmla="*/ 0 h 316"/>
                <a:gd name="T32" fmla="*/ 9 w 27"/>
                <a:gd name="T33" fmla="*/ 118 h 316"/>
                <a:gd name="T34" fmla="*/ 10 w 27"/>
                <a:gd name="T35" fmla="*/ 118 h 316"/>
                <a:gd name="T36" fmla="*/ 16 w 27"/>
                <a:gd name="T37" fmla="*/ 14 h 316"/>
                <a:gd name="T38" fmla="*/ 19 w 27"/>
                <a:gd name="T39" fmla="*/ 76 h 316"/>
                <a:gd name="T40" fmla="*/ 20 w 27"/>
                <a:gd name="T41" fmla="*/ 75 h 316"/>
                <a:gd name="T42" fmla="*/ 17 w 27"/>
                <a:gd name="T43" fmla="*/ 3 h 316"/>
                <a:gd name="T44" fmla="*/ 15 w 27"/>
                <a:gd name="T45"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 h="316">
                  <a:moveTo>
                    <a:pt x="4" y="224"/>
                  </a:moveTo>
                  <a:cubicBezTo>
                    <a:pt x="0" y="316"/>
                    <a:pt x="0" y="316"/>
                    <a:pt x="0" y="316"/>
                  </a:cubicBezTo>
                  <a:cubicBezTo>
                    <a:pt x="0" y="316"/>
                    <a:pt x="0" y="316"/>
                    <a:pt x="0" y="316"/>
                  </a:cubicBezTo>
                  <a:cubicBezTo>
                    <a:pt x="5" y="225"/>
                    <a:pt x="5" y="225"/>
                    <a:pt x="5" y="225"/>
                  </a:cubicBezTo>
                  <a:cubicBezTo>
                    <a:pt x="4" y="224"/>
                    <a:pt x="4" y="224"/>
                    <a:pt x="4" y="224"/>
                  </a:cubicBezTo>
                  <a:moveTo>
                    <a:pt x="8" y="143"/>
                  </a:moveTo>
                  <a:cubicBezTo>
                    <a:pt x="5" y="198"/>
                    <a:pt x="5" y="198"/>
                    <a:pt x="5" y="198"/>
                  </a:cubicBezTo>
                  <a:cubicBezTo>
                    <a:pt x="6" y="198"/>
                    <a:pt x="6" y="198"/>
                    <a:pt x="6" y="198"/>
                  </a:cubicBezTo>
                  <a:cubicBezTo>
                    <a:pt x="9" y="144"/>
                    <a:pt x="9" y="144"/>
                    <a:pt x="9" y="144"/>
                  </a:cubicBezTo>
                  <a:cubicBezTo>
                    <a:pt x="8" y="143"/>
                    <a:pt x="8" y="143"/>
                    <a:pt x="8" y="143"/>
                  </a:cubicBezTo>
                  <a:moveTo>
                    <a:pt x="21" y="95"/>
                  </a:moveTo>
                  <a:cubicBezTo>
                    <a:pt x="20" y="97"/>
                    <a:pt x="20" y="97"/>
                    <a:pt x="20" y="97"/>
                  </a:cubicBezTo>
                  <a:cubicBezTo>
                    <a:pt x="27" y="216"/>
                    <a:pt x="27" y="216"/>
                    <a:pt x="27" y="216"/>
                  </a:cubicBezTo>
                  <a:cubicBezTo>
                    <a:pt x="27" y="216"/>
                    <a:pt x="27" y="216"/>
                    <a:pt x="27" y="216"/>
                  </a:cubicBezTo>
                  <a:cubicBezTo>
                    <a:pt x="21" y="95"/>
                    <a:pt x="21" y="95"/>
                    <a:pt x="21" y="95"/>
                  </a:cubicBezTo>
                  <a:moveTo>
                    <a:pt x="15" y="0"/>
                  </a:moveTo>
                  <a:cubicBezTo>
                    <a:pt x="9" y="118"/>
                    <a:pt x="9" y="118"/>
                    <a:pt x="9" y="118"/>
                  </a:cubicBezTo>
                  <a:cubicBezTo>
                    <a:pt x="10" y="118"/>
                    <a:pt x="10" y="118"/>
                    <a:pt x="10" y="118"/>
                  </a:cubicBezTo>
                  <a:cubicBezTo>
                    <a:pt x="16" y="14"/>
                    <a:pt x="16" y="14"/>
                    <a:pt x="16" y="14"/>
                  </a:cubicBezTo>
                  <a:cubicBezTo>
                    <a:pt x="19" y="76"/>
                    <a:pt x="19" y="76"/>
                    <a:pt x="19" y="76"/>
                  </a:cubicBezTo>
                  <a:cubicBezTo>
                    <a:pt x="20" y="75"/>
                    <a:pt x="20" y="75"/>
                    <a:pt x="20" y="75"/>
                  </a:cubicBezTo>
                  <a:cubicBezTo>
                    <a:pt x="17" y="3"/>
                    <a:pt x="17" y="3"/>
                    <a:pt x="17" y="3"/>
                  </a:cubicBezTo>
                  <a:cubicBezTo>
                    <a:pt x="16" y="2"/>
                    <a:pt x="16" y="1"/>
                    <a:pt x="15"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47"/>
            <p:cNvSpPr>
              <a:spLocks/>
            </p:cNvSpPr>
            <p:nvPr userDrawn="1"/>
          </p:nvSpPr>
          <p:spPr bwMode="gray">
            <a:xfrm>
              <a:off x="11285538" y="3771900"/>
              <a:ext cx="3175" cy="74612"/>
            </a:xfrm>
            <a:custGeom>
              <a:avLst/>
              <a:gdLst>
                <a:gd name="T0" fmla="*/ 0 w 1"/>
                <a:gd name="T1" fmla="*/ 0 h 24"/>
                <a:gd name="T2" fmla="*/ 0 w 1"/>
                <a:gd name="T3" fmla="*/ 0 h 24"/>
                <a:gd name="T4" fmla="*/ 1 w 1"/>
                <a:gd name="T5" fmla="*/ 24 h 24"/>
                <a:gd name="T6" fmla="*/ 1 w 1"/>
                <a:gd name="T7" fmla="*/ 24 h 24"/>
                <a:gd name="T8" fmla="*/ 0 w 1"/>
                <a:gd name="T9" fmla="*/ 0 h 24"/>
              </a:gdLst>
              <a:ahLst/>
              <a:cxnLst>
                <a:cxn ang="0">
                  <a:pos x="T0" y="T1"/>
                </a:cxn>
                <a:cxn ang="0">
                  <a:pos x="T2" y="T3"/>
                </a:cxn>
                <a:cxn ang="0">
                  <a:pos x="T4" y="T5"/>
                </a:cxn>
                <a:cxn ang="0">
                  <a:pos x="T6" y="T7"/>
                </a:cxn>
                <a:cxn ang="0">
                  <a:pos x="T8" y="T9"/>
                </a:cxn>
              </a:cxnLst>
              <a:rect l="0" t="0" r="r" b="b"/>
              <a:pathLst>
                <a:path w="1" h="24">
                  <a:moveTo>
                    <a:pt x="0" y="0"/>
                  </a:moveTo>
                  <a:cubicBezTo>
                    <a:pt x="0" y="0"/>
                    <a:pt x="0" y="0"/>
                    <a:pt x="0" y="0"/>
                  </a:cubicBezTo>
                  <a:cubicBezTo>
                    <a:pt x="1" y="24"/>
                    <a:pt x="1" y="24"/>
                    <a:pt x="1" y="24"/>
                  </a:cubicBezTo>
                  <a:cubicBezTo>
                    <a:pt x="1" y="24"/>
                    <a:pt x="1" y="24"/>
                    <a:pt x="1" y="24"/>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48"/>
            <p:cNvSpPr>
              <a:spLocks/>
            </p:cNvSpPr>
            <p:nvPr userDrawn="1"/>
          </p:nvSpPr>
          <p:spPr bwMode="gray">
            <a:xfrm>
              <a:off x="11280775" y="3717925"/>
              <a:ext cx="4762" cy="53975"/>
            </a:xfrm>
            <a:custGeom>
              <a:avLst/>
              <a:gdLst>
                <a:gd name="T0" fmla="*/ 0 w 1"/>
                <a:gd name="T1" fmla="*/ 0 h 17"/>
                <a:gd name="T2" fmla="*/ 0 w 1"/>
                <a:gd name="T3" fmla="*/ 0 h 17"/>
                <a:gd name="T4" fmla="*/ 1 w 1"/>
                <a:gd name="T5" fmla="*/ 17 h 17"/>
                <a:gd name="T6" fmla="*/ 1 w 1"/>
                <a:gd name="T7" fmla="*/ 17 h 17"/>
                <a:gd name="T8" fmla="*/ 0 w 1"/>
                <a:gd name="T9" fmla="*/ 0 h 17"/>
              </a:gdLst>
              <a:ahLst/>
              <a:cxnLst>
                <a:cxn ang="0">
                  <a:pos x="T0" y="T1"/>
                </a:cxn>
                <a:cxn ang="0">
                  <a:pos x="T2" y="T3"/>
                </a:cxn>
                <a:cxn ang="0">
                  <a:pos x="T4" y="T5"/>
                </a:cxn>
                <a:cxn ang="0">
                  <a:pos x="T6" y="T7"/>
                </a:cxn>
                <a:cxn ang="0">
                  <a:pos x="T8" y="T9"/>
                </a:cxn>
              </a:cxnLst>
              <a:rect l="0" t="0" r="r" b="b"/>
              <a:pathLst>
                <a:path w="1" h="17">
                  <a:moveTo>
                    <a:pt x="0" y="0"/>
                  </a:moveTo>
                  <a:cubicBezTo>
                    <a:pt x="0" y="0"/>
                    <a:pt x="0" y="0"/>
                    <a:pt x="0" y="0"/>
                  </a:cubicBezTo>
                  <a:cubicBezTo>
                    <a:pt x="1" y="17"/>
                    <a:pt x="1" y="17"/>
                    <a:pt x="1" y="17"/>
                  </a:cubicBezTo>
                  <a:cubicBezTo>
                    <a:pt x="1" y="17"/>
                    <a:pt x="1" y="17"/>
                    <a:pt x="1" y="17"/>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49"/>
            <p:cNvSpPr>
              <a:spLocks/>
            </p:cNvSpPr>
            <p:nvPr userDrawn="1"/>
          </p:nvSpPr>
          <p:spPr bwMode="gray">
            <a:xfrm>
              <a:off x="11295063" y="3932238"/>
              <a:ext cx="0" cy="25400"/>
            </a:xfrm>
            <a:custGeom>
              <a:avLst/>
              <a:gdLst>
                <a:gd name="T0" fmla="*/ 0 h 16"/>
                <a:gd name="T1" fmla="*/ 0 h 16"/>
                <a:gd name="T2" fmla="*/ 16 h 16"/>
                <a:gd name="T3" fmla="*/ 0 h 16"/>
              </a:gdLst>
              <a:ahLst/>
              <a:cxnLst>
                <a:cxn ang="0">
                  <a:pos x="0" y="T0"/>
                </a:cxn>
                <a:cxn ang="0">
                  <a:pos x="0" y="T1"/>
                </a:cxn>
                <a:cxn ang="0">
                  <a:pos x="0" y="T2"/>
                </a:cxn>
                <a:cxn ang="0">
                  <a:pos x="0" y="T3"/>
                </a:cxn>
              </a:cxnLst>
              <a:rect l="0" t="0" r="r" b="b"/>
              <a:pathLst>
                <a:path h="16">
                  <a:moveTo>
                    <a:pt x="0" y="0"/>
                  </a:moveTo>
                  <a:lnTo>
                    <a:pt x="0" y="0"/>
                  </a:lnTo>
                  <a:lnTo>
                    <a:pt x="0" y="16"/>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50"/>
            <p:cNvSpPr>
              <a:spLocks/>
            </p:cNvSpPr>
            <p:nvPr userDrawn="1"/>
          </p:nvSpPr>
          <p:spPr bwMode="gray">
            <a:xfrm>
              <a:off x="11295063" y="3932238"/>
              <a:ext cx="0" cy="25400"/>
            </a:xfrm>
            <a:custGeom>
              <a:avLst/>
              <a:gdLst>
                <a:gd name="T0" fmla="*/ 0 h 16"/>
                <a:gd name="T1" fmla="*/ 0 h 16"/>
                <a:gd name="T2" fmla="*/ 16 h 16"/>
                <a:gd name="T3" fmla="*/ 0 h 16"/>
              </a:gdLst>
              <a:ahLst/>
              <a:cxnLst>
                <a:cxn ang="0">
                  <a:pos x="0" y="T0"/>
                </a:cxn>
                <a:cxn ang="0">
                  <a:pos x="0" y="T1"/>
                </a:cxn>
                <a:cxn ang="0">
                  <a:pos x="0" y="T2"/>
                </a:cxn>
                <a:cxn ang="0">
                  <a:pos x="0" y="T3"/>
                </a:cxn>
              </a:cxnLst>
              <a:rect l="0" t="0" r="r" b="b"/>
              <a:pathLst>
                <a:path h="16">
                  <a:moveTo>
                    <a:pt x="0" y="0"/>
                  </a:moveTo>
                  <a:lnTo>
                    <a:pt x="0" y="0"/>
                  </a:lnTo>
                  <a:lnTo>
                    <a:pt x="0"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51"/>
            <p:cNvSpPr>
              <a:spLocks/>
            </p:cNvSpPr>
            <p:nvPr userDrawn="1"/>
          </p:nvSpPr>
          <p:spPr bwMode="gray">
            <a:xfrm>
              <a:off x="11177588" y="3771900"/>
              <a:ext cx="123825" cy="327025"/>
            </a:xfrm>
            <a:custGeom>
              <a:avLst/>
              <a:gdLst>
                <a:gd name="T0" fmla="*/ 32 w 37"/>
                <a:gd name="T1" fmla="*/ 0 h 104"/>
                <a:gd name="T2" fmla="*/ 4 w 37"/>
                <a:gd name="T3" fmla="*/ 59 h 104"/>
                <a:gd name="T4" fmla="*/ 19 w 37"/>
                <a:gd name="T5" fmla="*/ 71 h 104"/>
                <a:gd name="T6" fmla="*/ 4 w 37"/>
                <a:gd name="T7" fmla="*/ 87 h 104"/>
                <a:gd name="T8" fmla="*/ 1 w 37"/>
                <a:gd name="T9" fmla="*/ 84 h 104"/>
                <a:gd name="T10" fmla="*/ 0 w 37"/>
                <a:gd name="T11" fmla="*/ 103 h 104"/>
                <a:gd name="T12" fmla="*/ 18 w 37"/>
                <a:gd name="T13" fmla="*/ 104 h 104"/>
                <a:gd name="T14" fmla="*/ 37 w 37"/>
                <a:gd name="T15" fmla="*/ 103 h 104"/>
                <a:gd name="T16" fmla="*/ 35 w 37"/>
                <a:gd name="T17" fmla="*/ 59 h 104"/>
                <a:gd name="T18" fmla="*/ 35 w 37"/>
                <a:gd name="T19" fmla="*/ 51 h 104"/>
                <a:gd name="T20" fmla="*/ 33 w 37"/>
                <a:gd name="T21" fmla="*/ 53 h 104"/>
                <a:gd name="T22" fmla="*/ 17 w 37"/>
                <a:gd name="T23" fmla="*/ 37 h 104"/>
                <a:gd name="T24" fmla="*/ 33 w 37"/>
                <a:gd name="T25" fmla="*/ 24 h 104"/>
                <a:gd name="T26" fmla="*/ 32 w 37"/>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104">
                  <a:moveTo>
                    <a:pt x="32" y="0"/>
                  </a:moveTo>
                  <a:cubicBezTo>
                    <a:pt x="24" y="21"/>
                    <a:pt x="15" y="40"/>
                    <a:pt x="4" y="59"/>
                  </a:cubicBezTo>
                  <a:cubicBezTo>
                    <a:pt x="19" y="71"/>
                    <a:pt x="19" y="71"/>
                    <a:pt x="19" y="71"/>
                  </a:cubicBezTo>
                  <a:cubicBezTo>
                    <a:pt x="4" y="87"/>
                    <a:pt x="4" y="87"/>
                    <a:pt x="4" y="87"/>
                  </a:cubicBezTo>
                  <a:cubicBezTo>
                    <a:pt x="1" y="84"/>
                    <a:pt x="1" y="84"/>
                    <a:pt x="1" y="84"/>
                  </a:cubicBezTo>
                  <a:cubicBezTo>
                    <a:pt x="0" y="103"/>
                    <a:pt x="0" y="103"/>
                    <a:pt x="0" y="103"/>
                  </a:cubicBezTo>
                  <a:cubicBezTo>
                    <a:pt x="6" y="104"/>
                    <a:pt x="12" y="104"/>
                    <a:pt x="18" y="104"/>
                  </a:cubicBezTo>
                  <a:cubicBezTo>
                    <a:pt x="25" y="104"/>
                    <a:pt x="31" y="104"/>
                    <a:pt x="37" y="103"/>
                  </a:cubicBezTo>
                  <a:cubicBezTo>
                    <a:pt x="35" y="59"/>
                    <a:pt x="35" y="59"/>
                    <a:pt x="35" y="59"/>
                  </a:cubicBezTo>
                  <a:cubicBezTo>
                    <a:pt x="35" y="51"/>
                    <a:pt x="35" y="51"/>
                    <a:pt x="35" y="51"/>
                  </a:cubicBezTo>
                  <a:cubicBezTo>
                    <a:pt x="33" y="53"/>
                    <a:pt x="33" y="53"/>
                    <a:pt x="33" y="53"/>
                  </a:cubicBezTo>
                  <a:cubicBezTo>
                    <a:pt x="17" y="37"/>
                    <a:pt x="17" y="37"/>
                    <a:pt x="17" y="37"/>
                  </a:cubicBezTo>
                  <a:cubicBezTo>
                    <a:pt x="33" y="24"/>
                    <a:pt x="33" y="24"/>
                    <a:pt x="33" y="24"/>
                  </a:cubicBezTo>
                  <a:cubicBezTo>
                    <a:pt x="32" y="0"/>
                    <a:pt x="32" y="0"/>
                    <a:pt x="32"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52"/>
            <p:cNvSpPr>
              <a:spLocks/>
            </p:cNvSpPr>
            <p:nvPr userDrawn="1"/>
          </p:nvSpPr>
          <p:spPr bwMode="gray">
            <a:xfrm>
              <a:off x="11187113" y="3003550"/>
              <a:ext cx="98425" cy="954087"/>
            </a:xfrm>
            <a:custGeom>
              <a:avLst/>
              <a:gdLst>
                <a:gd name="T0" fmla="*/ 16 w 29"/>
                <a:gd name="T1" fmla="*/ 0 h 303"/>
                <a:gd name="T2" fmla="*/ 10 w 29"/>
                <a:gd name="T3" fmla="*/ 104 h 303"/>
                <a:gd name="T4" fmla="*/ 21 w 29"/>
                <a:gd name="T5" fmla="*/ 112 h 303"/>
                <a:gd name="T6" fmla="*/ 10 w 29"/>
                <a:gd name="T7" fmla="*/ 132 h 303"/>
                <a:gd name="T8" fmla="*/ 9 w 29"/>
                <a:gd name="T9" fmla="*/ 130 h 303"/>
                <a:gd name="T10" fmla="*/ 6 w 29"/>
                <a:gd name="T11" fmla="*/ 184 h 303"/>
                <a:gd name="T12" fmla="*/ 21 w 29"/>
                <a:gd name="T13" fmla="*/ 196 h 303"/>
                <a:gd name="T14" fmla="*/ 6 w 29"/>
                <a:gd name="T15" fmla="*/ 212 h 303"/>
                <a:gd name="T16" fmla="*/ 5 w 29"/>
                <a:gd name="T17" fmla="*/ 211 h 303"/>
                <a:gd name="T18" fmla="*/ 0 w 29"/>
                <a:gd name="T19" fmla="*/ 302 h 303"/>
                <a:gd name="T20" fmla="*/ 1 w 29"/>
                <a:gd name="T21" fmla="*/ 303 h 303"/>
                <a:gd name="T22" fmla="*/ 29 w 29"/>
                <a:gd name="T23" fmla="*/ 244 h 303"/>
                <a:gd name="T24" fmla="*/ 28 w 29"/>
                <a:gd name="T25" fmla="*/ 227 h 303"/>
                <a:gd name="T26" fmla="*/ 25 w 29"/>
                <a:gd name="T27" fmla="*/ 231 h 303"/>
                <a:gd name="T28" fmla="*/ 9 w 29"/>
                <a:gd name="T29" fmla="*/ 216 h 303"/>
                <a:gd name="T30" fmla="*/ 27 w 29"/>
                <a:gd name="T31" fmla="*/ 202 h 303"/>
                <a:gd name="T32" fmla="*/ 20 w 29"/>
                <a:gd name="T33" fmla="*/ 83 h 303"/>
                <a:gd name="T34" fmla="*/ 20 w 29"/>
                <a:gd name="T35" fmla="*/ 83 h 303"/>
                <a:gd name="T36" fmla="*/ 16 w 29"/>
                <a:gd name="T37" fmla="*/ 65 h 303"/>
                <a:gd name="T38" fmla="*/ 19 w 29"/>
                <a:gd name="T39" fmla="*/ 62 h 303"/>
                <a:gd name="T40" fmla="*/ 16 w 29"/>
                <a:gd name="T4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03">
                  <a:moveTo>
                    <a:pt x="16" y="0"/>
                  </a:moveTo>
                  <a:cubicBezTo>
                    <a:pt x="10" y="104"/>
                    <a:pt x="10" y="104"/>
                    <a:pt x="10" y="104"/>
                  </a:cubicBezTo>
                  <a:cubicBezTo>
                    <a:pt x="21" y="112"/>
                    <a:pt x="21" y="112"/>
                    <a:pt x="21" y="112"/>
                  </a:cubicBezTo>
                  <a:cubicBezTo>
                    <a:pt x="10" y="132"/>
                    <a:pt x="10" y="132"/>
                    <a:pt x="10" y="132"/>
                  </a:cubicBezTo>
                  <a:cubicBezTo>
                    <a:pt x="9" y="130"/>
                    <a:pt x="9" y="130"/>
                    <a:pt x="9" y="130"/>
                  </a:cubicBezTo>
                  <a:cubicBezTo>
                    <a:pt x="6" y="184"/>
                    <a:pt x="6" y="184"/>
                    <a:pt x="6" y="184"/>
                  </a:cubicBezTo>
                  <a:cubicBezTo>
                    <a:pt x="21" y="196"/>
                    <a:pt x="21" y="196"/>
                    <a:pt x="21" y="196"/>
                  </a:cubicBezTo>
                  <a:cubicBezTo>
                    <a:pt x="6" y="212"/>
                    <a:pt x="6" y="212"/>
                    <a:pt x="6" y="212"/>
                  </a:cubicBezTo>
                  <a:cubicBezTo>
                    <a:pt x="5" y="211"/>
                    <a:pt x="5" y="211"/>
                    <a:pt x="5" y="211"/>
                  </a:cubicBezTo>
                  <a:cubicBezTo>
                    <a:pt x="0" y="302"/>
                    <a:pt x="0" y="302"/>
                    <a:pt x="0" y="302"/>
                  </a:cubicBezTo>
                  <a:cubicBezTo>
                    <a:pt x="1" y="303"/>
                    <a:pt x="1" y="303"/>
                    <a:pt x="1" y="303"/>
                  </a:cubicBezTo>
                  <a:cubicBezTo>
                    <a:pt x="12" y="284"/>
                    <a:pt x="21" y="265"/>
                    <a:pt x="29" y="244"/>
                  </a:cubicBezTo>
                  <a:cubicBezTo>
                    <a:pt x="28" y="227"/>
                    <a:pt x="28" y="227"/>
                    <a:pt x="28" y="227"/>
                  </a:cubicBezTo>
                  <a:cubicBezTo>
                    <a:pt x="25" y="231"/>
                    <a:pt x="25" y="231"/>
                    <a:pt x="25" y="231"/>
                  </a:cubicBezTo>
                  <a:cubicBezTo>
                    <a:pt x="9" y="216"/>
                    <a:pt x="9" y="216"/>
                    <a:pt x="9" y="216"/>
                  </a:cubicBezTo>
                  <a:cubicBezTo>
                    <a:pt x="27" y="202"/>
                    <a:pt x="27" y="202"/>
                    <a:pt x="27" y="202"/>
                  </a:cubicBezTo>
                  <a:cubicBezTo>
                    <a:pt x="20" y="83"/>
                    <a:pt x="20" y="83"/>
                    <a:pt x="20" y="83"/>
                  </a:cubicBezTo>
                  <a:cubicBezTo>
                    <a:pt x="20" y="83"/>
                    <a:pt x="20" y="83"/>
                    <a:pt x="20" y="83"/>
                  </a:cubicBezTo>
                  <a:cubicBezTo>
                    <a:pt x="16" y="65"/>
                    <a:pt x="16" y="65"/>
                    <a:pt x="16" y="65"/>
                  </a:cubicBezTo>
                  <a:cubicBezTo>
                    <a:pt x="19" y="62"/>
                    <a:pt x="19" y="62"/>
                    <a:pt x="19" y="62"/>
                  </a:cubicBezTo>
                  <a:cubicBezTo>
                    <a:pt x="16" y="0"/>
                    <a:pt x="16" y="0"/>
                    <a:pt x="16"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53"/>
            <p:cNvSpPr>
              <a:spLocks/>
            </p:cNvSpPr>
            <p:nvPr userDrawn="1"/>
          </p:nvSpPr>
          <p:spPr bwMode="gray">
            <a:xfrm>
              <a:off x="11156950" y="3957638"/>
              <a:ext cx="84137" cy="87312"/>
            </a:xfrm>
            <a:custGeom>
              <a:avLst/>
              <a:gdLst>
                <a:gd name="T0" fmla="*/ 10 w 25"/>
                <a:gd name="T1" fmla="*/ 0 h 28"/>
                <a:gd name="T2" fmla="*/ 0 w 25"/>
                <a:gd name="T3" fmla="*/ 16 h 28"/>
                <a:gd name="T4" fmla="*/ 7 w 25"/>
                <a:gd name="T5" fmla="*/ 25 h 28"/>
                <a:gd name="T6" fmla="*/ 10 w 25"/>
                <a:gd name="T7" fmla="*/ 28 h 28"/>
                <a:gd name="T8" fmla="*/ 25 w 25"/>
                <a:gd name="T9" fmla="*/ 12 h 28"/>
                <a:gd name="T10" fmla="*/ 1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10" y="0"/>
                  </a:moveTo>
                  <a:cubicBezTo>
                    <a:pt x="6" y="5"/>
                    <a:pt x="3" y="10"/>
                    <a:pt x="0" y="16"/>
                  </a:cubicBezTo>
                  <a:cubicBezTo>
                    <a:pt x="7" y="25"/>
                    <a:pt x="7" y="25"/>
                    <a:pt x="7" y="25"/>
                  </a:cubicBezTo>
                  <a:cubicBezTo>
                    <a:pt x="10" y="28"/>
                    <a:pt x="10" y="28"/>
                    <a:pt x="10" y="28"/>
                  </a:cubicBezTo>
                  <a:cubicBezTo>
                    <a:pt x="25" y="12"/>
                    <a:pt x="25" y="12"/>
                    <a:pt x="25" y="12"/>
                  </a:cubicBezTo>
                  <a:cubicBezTo>
                    <a:pt x="10" y="0"/>
                    <a:pt x="10" y="0"/>
                    <a:pt x="1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54"/>
            <p:cNvSpPr>
              <a:spLocks/>
            </p:cNvSpPr>
            <p:nvPr userDrawn="1"/>
          </p:nvSpPr>
          <p:spPr bwMode="gray">
            <a:xfrm>
              <a:off x="10936288" y="3759200"/>
              <a:ext cx="254000" cy="247650"/>
            </a:xfrm>
            <a:custGeom>
              <a:avLst/>
              <a:gdLst>
                <a:gd name="T0" fmla="*/ 0 w 76"/>
                <a:gd name="T1" fmla="*/ 0 h 79"/>
                <a:gd name="T2" fmla="*/ 66 w 76"/>
                <a:gd name="T3" fmla="*/ 79 h 79"/>
                <a:gd name="T4" fmla="*/ 76 w 76"/>
                <a:gd name="T5" fmla="*/ 63 h 79"/>
                <a:gd name="T6" fmla="*/ 75 w 76"/>
                <a:gd name="T7" fmla="*/ 62 h 79"/>
                <a:gd name="T8" fmla="*/ 75 w 76"/>
                <a:gd name="T9" fmla="*/ 62 h 79"/>
                <a:gd name="T10" fmla="*/ 0 w 76"/>
                <a:gd name="T11" fmla="*/ 0 h 79"/>
              </a:gdLst>
              <a:ahLst/>
              <a:cxnLst>
                <a:cxn ang="0">
                  <a:pos x="T0" y="T1"/>
                </a:cxn>
                <a:cxn ang="0">
                  <a:pos x="T2" y="T3"/>
                </a:cxn>
                <a:cxn ang="0">
                  <a:pos x="T4" y="T5"/>
                </a:cxn>
                <a:cxn ang="0">
                  <a:pos x="T6" y="T7"/>
                </a:cxn>
                <a:cxn ang="0">
                  <a:pos x="T8" y="T9"/>
                </a:cxn>
                <a:cxn ang="0">
                  <a:pos x="T10" y="T11"/>
                </a:cxn>
              </a:cxnLst>
              <a:rect l="0" t="0" r="r" b="b"/>
              <a:pathLst>
                <a:path w="76" h="79">
                  <a:moveTo>
                    <a:pt x="0" y="0"/>
                  </a:moveTo>
                  <a:cubicBezTo>
                    <a:pt x="66" y="79"/>
                    <a:pt x="66" y="79"/>
                    <a:pt x="66" y="79"/>
                  </a:cubicBezTo>
                  <a:cubicBezTo>
                    <a:pt x="69" y="73"/>
                    <a:pt x="72" y="68"/>
                    <a:pt x="76" y="63"/>
                  </a:cubicBezTo>
                  <a:cubicBezTo>
                    <a:pt x="75" y="62"/>
                    <a:pt x="75" y="62"/>
                    <a:pt x="75" y="62"/>
                  </a:cubicBezTo>
                  <a:cubicBezTo>
                    <a:pt x="75" y="62"/>
                    <a:pt x="75" y="62"/>
                    <a:pt x="75" y="62"/>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55"/>
            <p:cNvSpPr>
              <a:spLocks/>
            </p:cNvSpPr>
            <p:nvPr userDrawn="1"/>
          </p:nvSpPr>
          <p:spPr bwMode="gray">
            <a:xfrm>
              <a:off x="10990263" y="3419475"/>
              <a:ext cx="268287" cy="250825"/>
            </a:xfrm>
            <a:custGeom>
              <a:avLst/>
              <a:gdLst>
                <a:gd name="T0" fmla="*/ 0 w 169"/>
                <a:gd name="T1" fmla="*/ 0 h 158"/>
                <a:gd name="T2" fmla="*/ 133 w 169"/>
                <a:gd name="T3" fmla="*/ 154 h 158"/>
                <a:gd name="T4" fmla="*/ 135 w 169"/>
                <a:gd name="T5" fmla="*/ 156 h 158"/>
                <a:gd name="T6" fmla="*/ 137 w 169"/>
                <a:gd name="T7" fmla="*/ 158 h 158"/>
                <a:gd name="T8" fmla="*/ 169 w 169"/>
                <a:gd name="T9" fmla="*/ 127 h 158"/>
                <a:gd name="T10" fmla="*/ 137 w 169"/>
                <a:gd name="T11" fmla="*/ 103 h 158"/>
                <a:gd name="T12" fmla="*/ 135 w 169"/>
                <a:gd name="T13" fmla="*/ 103 h 158"/>
                <a:gd name="T14" fmla="*/ 0 w 16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58">
                  <a:moveTo>
                    <a:pt x="0" y="0"/>
                  </a:moveTo>
                  <a:lnTo>
                    <a:pt x="133" y="154"/>
                  </a:lnTo>
                  <a:lnTo>
                    <a:pt x="135" y="156"/>
                  </a:lnTo>
                  <a:lnTo>
                    <a:pt x="137" y="158"/>
                  </a:lnTo>
                  <a:lnTo>
                    <a:pt x="169" y="127"/>
                  </a:lnTo>
                  <a:lnTo>
                    <a:pt x="137" y="103"/>
                  </a:lnTo>
                  <a:lnTo>
                    <a:pt x="135" y="103"/>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56"/>
            <p:cNvSpPr>
              <a:spLocks/>
            </p:cNvSpPr>
            <p:nvPr userDrawn="1"/>
          </p:nvSpPr>
          <p:spPr bwMode="gray">
            <a:xfrm>
              <a:off x="10990263" y="3419475"/>
              <a:ext cx="268287" cy="250825"/>
            </a:xfrm>
            <a:custGeom>
              <a:avLst/>
              <a:gdLst>
                <a:gd name="T0" fmla="*/ 0 w 169"/>
                <a:gd name="T1" fmla="*/ 0 h 158"/>
                <a:gd name="T2" fmla="*/ 133 w 169"/>
                <a:gd name="T3" fmla="*/ 154 h 158"/>
                <a:gd name="T4" fmla="*/ 135 w 169"/>
                <a:gd name="T5" fmla="*/ 156 h 158"/>
                <a:gd name="T6" fmla="*/ 137 w 169"/>
                <a:gd name="T7" fmla="*/ 158 h 158"/>
                <a:gd name="T8" fmla="*/ 169 w 169"/>
                <a:gd name="T9" fmla="*/ 127 h 158"/>
                <a:gd name="T10" fmla="*/ 137 w 169"/>
                <a:gd name="T11" fmla="*/ 103 h 158"/>
                <a:gd name="T12" fmla="*/ 135 w 169"/>
                <a:gd name="T13" fmla="*/ 103 h 158"/>
                <a:gd name="T14" fmla="*/ 0 w 16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58">
                  <a:moveTo>
                    <a:pt x="0" y="0"/>
                  </a:moveTo>
                  <a:lnTo>
                    <a:pt x="133" y="154"/>
                  </a:lnTo>
                  <a:lnTo>
                    <a:pt x="135" y="156"/>
                  </a:lnTo>
                  <a:lnTo>
                    <a:pt x="137" y="158"/>
                  </a:lnTo>
                  <a:lnTo>
                    <a:pt x="169" y="127"/>
                  </a:lnTo>
                  <a:lnTo>
                    <a:pt x="137" y="103"/>
                  </a:lnTo>
                  <a:lnTo>
                    <a:pt x="135" y="10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57"/>
            <p:cNvSpPr>
              <a:spLocks/>
            </p:cNvSpPr>
            <p:nvPr userDrawn="1"/>
          </p:nvSpPr>
          <p:spPr bwMode="gray">
            <a:xfrm>
              <a:off x="11050588" y="3208338"/>
              <a:ext cx="207962" cy="211137"/>
            </a:xfrm>
            <a:custGeom>
              <a:avLst/>
              <a:gdLst>
                <a:gd name="T0" fmla="*/ 0 w 131"/>
                <a:gd name="T1" fmla="*/ 0 h 133"/>
                <a:gd name="T2" fmla="*/ 103 w 131"/>
                <a:gd name="T3" fmla="*/ 127 h 133"/>
                <a:gd name="T4" fmla="*/ 105 w 131"/>
                <a:gd name="T5" fmla="*/ 129 h 133"/>
                <a:gd name="T6" fmla="*/ 107 w 131"/>
                <a:gd name="T7" fmla="*/ 133 h 133"/>
                <a:gd name="T8" fmla="*/ 131 w 131"/>
                <a:gd name="T9" fmla="*/ 93 h 133"/>
                <a:gd name="T10" fmla="*/ 107 w 131"/>
                <a:gd name="T11" fmla="*/ 77 h 133"/>
                <a:gd name="T12" fmla="*/ 105 w 131"/>
                <a:gd name="T13" fmla="*/ 77 h 133"/>
                <a:gd name="T14" fmla="*/ 0 w 131"/>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33">
                  <a:moveTo>
                    <a:pt x="0" y="0"/>
                  </a:moveTo>
                  <a:lnTo>
                    <a:pt x="103" y="127"/>
                  </a:lnTo>
                  <a:lnTo>
                    <a:pt x="105" y="129"/>
                  </a:lnTo>
                  <a:lnTo>
                    <a:pt x="107" y="133"/>
                  </a:lnTo>
                  <a:lnTo>
                    <a:pt x="131" y="93"/>
                  </a:lnTo>
                  <a:lnTo>
                    <a:pt x="107" y="77"/>
                  </a:lnTo>
                  <a:lnTo>
                    <a:pt x="105" y="77"/>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58"/>
            <p:cNvSpPr>
              <a:spLocks/>
            </p:cNvSpPr>
            <p:nvPr userDrawn="1"/>
          </p:nvSpPr>
          <p:spPr bwMode="gray">
            <a:xfrm>
              <a:off x="11050588" y="3208338"/>
              <a:ext cx="207962" cy="211137"/>
            </a:xfrm>
            <a:custGeom>
              <a:avLst/>
              <a:gdLst>
                <a:gd name="T0" fmla="*/ 0 w 131"/>
                <a:gd name="T1" fmla="*/ 0 h 133"/>
                <a:gd name="T2" fmla="*/ 103 w 131"/>
                <a:gd name="T3" fmla="*/ 127 h 133"/>
                <a:gd name="T4" fmla="*/ 105 w 131"/>
                <a:gd name="T5" fmla="*/ 129 h 133"/>
                <a:gd name="T6" fmla="*/ 107 w 131"/>
                <a:gd name="T7" fmla="*/ 133 h 133"/>
                <a:gd name="T8" fmla="*/ 131 w 131"/>
                <a:gd name="T9" fmla="*/ 93 h 133"/>
                <a:gd name="T10" fmla="*/ 107 w 131"/>
                <a:gd name="T11" fmla="*/ 77 h 133"/>
                <a:gd name="T12" fmla="*/ 105 w 131"/>
                <a:gd name="T13" fmla="*/ 77 h 133"/>
                <a:gd name="T14" fmla="*/ 0 w 131"/>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33">
                  <a:moveTo>
                    <a:pt x="0" y="0"/>
                  </a:moveTo>
                  <a:lnTo>
                    <a:pt x="103" y="127"/>
                  </a:lnTo>
                  <a:lnTo>
                    <a:pt x="105" y="129"/>
                  </a:lnTo>
                  <a:lnTo>
                    <a:pt x="107" y="133"/>
                  </a:lnTo>
                  <a:lnTo>
                    <a:pt x="131" y="93"/>
                  </a:lnTo>
                  <a:lnTo>
                    <a:pt x="107" y="77"/>
                  </a:lnTo>
                  <a:lnTo>
                    <a:pt x="105" y="7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59"/>
            <p:cNvSpPr>
              <a:spLocks/>
            </p:cNvSpPr>
            <p:nvPr userDrawn="1"/>
          </p:nvSpPr>
          <p:spPr bwMode="gray">
            <a:xfrm>
              <a:off x="11234738" y="3733800"/>
              <a:ext cx="220662" cy="204787"/>
            </a:xfrm>
            <a:custGeom>
              <a:avLst/>
              <a:gdLst>
                <a:gd name="T0" fmla="*/ 60 w 66"/>
                <a:gd name="T1" fmla="*/ 0 h 65"/>
                <a:gd name="T2" fmla="*/ 16 w 66"/>
                <a:gd name="T3" fmla="*/ 36 h 65"/>
                <a:gd name="T4" fmla="*/ 16 w 66"/>
                <a:gd name="T5" fmla="*/ 36 h 65"/>
                <a:gd name="T6" fmla="*/ 0 w 66"/>
                <a:gd name="T7" fmla="*/ 49 h 65"/>
                <a:gd name="T8" fmla="*/ 16 w 66"/>
                <a:gd name="T9" fmla="*/ 65 h 65"/>
                <a:gd name="T10" fmla="*/ 18 w 66"/>
                <a:gd name="T11" fmla="*/ 63 h 65"/>
                <a:gd name="T12" fmla="*/ 18 w 66"/>
                <a:gd name="T13" fmla="*/ 63 h 65"/>
                <a:gd name="T14" fmla="*/ 66 w 66"/>
                <a:gd name="T15" fmla="*/ 5 h 65"/>
                <a:gd name="T16" fmla="*/ 60 w 66"/>
                <a:gd name="T1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5">
                  <a:moveTo>
                    <a:pt x="60" y="0"/>
                  </a:moveTo>
                  <a:cubicBezTo>
                    <a:pt x="16" y="36"/>
                    <a:pt x="16" y="36"/>
                    <a:pt x="16" y="36"/>
                  </a:cubicBezTo>
                  <a:cubicBezTo>
                    <a:pt x="16" y="36"/>
                    <a:pt x="16" y="36"/>
                    <a:pt x="16" y="36"/>
                  </a:cubicBezTo>
                  <a:cubicBezTo>
                    <a:pt x="0" y="49"/>
                    <a:pt x="0" y="49"/>
                    <a:pt x="0" y="49"/>
                  </a:cubicBezTo>
                  <a:cubicBezTo>
                    <a:pt x="16" y="65"/>
                    <a:pt x="16" y="65"/>
                    <a:pt x="16" y="65"/>
                  </a:cubicBezTo>
                  <a:cubicBezTo>
                    <a:pt x="18" y="63"/>
                    <a:pt x="18" y="63"/>
                    <a:pt x="18" y="63"/>
                  </a:cubicBezTo>
                  <a:cubicBezTo>
                    <a:pt x="18" y="63"/>
                    <a:pt x="18" y="63"/>
                    <a:pt x="18" y="63"/>
                  </a:cubicBezTo>
                  <a:cubicBezTo>
                    <a:pt x="66" y="5"/>
                    <a:pt x="66" y="5"/>
                    <a:pt x="66" y="5"/>
                  </a:cubicBezTo>
                  <a:cubicBezTo>
                    <a:pt x="64" y="3"/>
                    <a:pt x="62" y="1"/>
                    <a:pt x="6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60"/>
            <p:cNvSpPr>
              <a:spLocks/>
            </p:cNvSpPr>
            <p:nvPr userDrawn="1"/>
          </p:nvSpPr>
          <p:spPr bwMode="gray">
            <a:xfrm>
              <a:off x="11436350" y="3651250"/>
              <a:ext cx="103187" cy="98425"/>
            </a:xfrm>
            <a:custGeom>
              <a:avLst/>
              <a:gdLst>
                <a:gd name="T0" fmla="*/ 31 w 31"/>
                <a:gd name="T1" fmla="*/ 0 h 31"/>
                <a:gd name="T2" fmla="*/ 0 w 31"/>
                <a:gd name="T3" fmla="*/ 26 h 31"/>
                <a:gd name="T4" fmla="*/ 6 w 31"/>
                <a:gd name="T5" fmla="*/ 31 h 31"/>
                <a:gd name="T6" fmla="*/ 31 w 31"/>
                <a:gd name="T7" fmla="*/ 0 h 31"/>
              </a:gdLst>
              <a:ahLst/>
              <a:cxnLst>
                <a:cxn ang="0">
                  <a:pos x="T0" y="T1"/>
                </a:cxn>
                <a:cxn ang="0">
                  <a:pos x="T2" y="T3"/>
                </a:cxn>
                <a:cxn ang="0">
                  <a:pos x="T4" y="T5"/>
                </a:cxn>
                <a:cxn ang="0">
                  <a:pos x="T6" y="T7"/>
                </a:cxn>
              </a:cxnLst>
              <a:rect l="0" t="0" r="r" b="b"/>
              <a:pathLst>
                <a:path w="31" h="31">
                  <a:moveTo>
                    <a:pt x="31" y="0"/>
                  </a:moveTo>
                  <a:cubicBezTo>
                    <a:pt x="0" y="26"/>
                    <a:pt x="0" y="26"/>
                    <a:pt x="0" y="26"/>
                  </a:cubicBezTo>
                  <a:cubicBezTo>
                    <a:pt x="2" y="27"/>
                    <a:pt x="4" y="29"/>
                    <a:pt x="6" y="31"/>
                  </a:cubicBezTo>
                  <a:cubicBezTo>
                    <a:pt x="31" y="0"/>
                    <a:pt x="31" y="0"/>
                    <a:pt x="31"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61"/>
            <p:cNvSpPr>
              <a:spLocks/>
            </p:cNvSpPr>
            <p:nvPr userDrawn="1"/>
          </p:nvSpPr>
          <p:spPr bwMode="gray">
            <a:xfrm>
              <a:off x="11315700" y="3635375"/>
              <a:ext cx="26987" cy="44450"/>
            </a:xfrm>
            <a:custGeom>
              <a:avLst/>
              <a:gdLst>
                <a:gd name="T0" fmla="*/ 3 w 8"/>
                <a:gd name="T1" fmla="*/ 0 h 14"/>
                <a:gd name="T2" fmla="*/ 0 w 8"/>
                <a:gd name="T3" fmla="*/ 14 h 14"/>
                <a:gd name="T4" fmla="*/ 8 w 8"/>
                <a:gd name="T5" fmla="*/ 4 h 14"/>
                <a:gd name="T6" fmla="*/ 3 w 8"/>
                <a:gd name="T7" fmla="*/ 0 h 14"/>
              </a:gdLst>
              <a:ahLst/>
              <a:cxnLst>
                <a:cxn ang="0">
                  <a:pos x="T0" y="T1"/>
                </a:cxn>
                <a:cxn ang="0">
                  <a:pos x="T2" y="T3"/>
                </a:cxn>
                <a:cxn ang="0">
                  <a:pos x="T4" y="T5"/>
                </a:cxn>
                <a:cxn ang="0">
                  <a:pos x="T6" y="T7"/>
                </a:cxn>
              </a:cxnLst>
              <a:rect l="0" t="0" r="r" b="b"/>
              <a:pathLst>
                <a:path w="8" h="14">
                  <a:moveTo>
                    <a:pt x="3" y="0"/>
                  </a:moveTo>
                  <a:cubicBezTo>
                    <a:pt x="2" y="4"/>
                    <a:pt x="1" y="9"/>
                    <a:pt x="0" y="14"/>
                  </a:cubicBezTo>
                  <a:cubicBezTo>
                    <a:pt x="8" y="4"/>
                    <a:pt x="8" y="4"/>
                    <a:pt x="8" y="4"/>
                  </a:cubicBezTo>
                  <a:cubicBezTo>
                    <a:pt x="6" y="3"/>
                    <a:pt x="5" y="1"/>
                    <a:pt x="3"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62"/>
            <p:cNvSpPr>
              <a:spLocks/>
            </p:cNvSpPr>
            <p:nvPr userDrawn="1"/>
          </p:nvSpPr>
          <p:spPr bwMode="gray">
            <a:xfrm>
              <a:off x="11325225" y="3478213"/>
              <a:ext cx="160337" cy="169862"/>
            </a:xfrm>
            <a:custGeom>
              <a:avLst/>
              <a:gdLst>
                <a:gd name="T0" fmla="*/ 48 w 48"/>
                <a:gd name="T1" fmla="*/ 0 h 54"/>
                <a:gd name="T2" fmla="*/ 3 w 48"/>
                <a:gd name="T3" fmla="*/ 37 h 54"/>
                <a:gd name="T4" fmla="*/ 0 w 48"/>
                <a:gd name="T5" fmla="*/ 50 h 54"/>
                <a:gd name="T6" fmla="*/ 5 w 48"/>
                <a:gd name="T7" fmla="*/ 5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cubicBezTo>
                    <a:pt x="3" y="37"/>
                    <a:pt x="3" y="37"/>
                    <a:pt x="3" y="37"/>
                  </a:cubicBezTo>
                  <a:cubicBezTo>
                    <a:pt x="2" y="41"/>
                    <a:pt x="1" y="46"/>
                    <a:pt x="0" y="50"/>
                  </a:cubicBezTo>
                  <a:cubicBezTo>
                    <a:pt x="2" y="51"/>
                    <a:pt x="3" y="53"/>
                    <a:pt x="5" y="54"/>
                  </a:cubicBezTo>
                  <a:cubicBezTo>
                    <a:pt x="48" y="0"/>
                    <a:pt x="48" y="0"/>
                    <a:pt x="48"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63"/>
            <p:cNvSpPr>
              <a:spLocks/>
            </p:cNvSpPr>
            <p:nvPr userDrawn="1"/>
          </p:nvSpPr>
          <p:spPr bwMode="gray">
            <a:xfrm>
              <a:off x="11217275" y="3595688"/>
              <a:ext cx="117475" cy="134937"/>
            </a:xfrm>
            <a:custGeom>
              <a:avLst/>
              <a:gdLst>
                <a:gd name="T0" fmla="*/ 35 w 35"/>
                <a:gd name="T1" fmla="*/ 0 h 43"/>
                <a:gd name="T2" fmla="*/ 18 w 35"/>
                <a:gd name="T3" fmla="*/ 14 h 43"/>
                <a:gd name="T4" fmla="*/ 18 w 35"/>
                <a:gd name="T5" fmla="*/ 14 h 43"/>
                <a:gd name="T6" fmla="*/ 0 w 35"/>
                <a:gd name="T7" fmla="*/ 28 h 43"/>
                <a:gd name="T8" fmla="*/ 16 w 35"/>
                <a:gd name="T9" fmla="*/ 43 h 43"/>
                <a:gd name="T10" fmla="*/ 19 w 35"/>
                <a:gd name="T11" fmla="*/ 39 h 43"/>
                <a:gd name="T12" fmla="*/ 19 w 35"/>
                <a:gd name="T13" fmla="*/ 39 h 43"/>
                <a:gd name="T14" fmla="*/ 29 w 35"/>
                <a:gd name="T15" fmla="*/ 27 h 43"/>
                <a:gd name="T16" fmla="*/ 32 w 35"/>
                <a:gd name="T17" fmla="*/ 13 h 43"/>
                <a:gd name="T18" fmla="*/ 35 w 35"/>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3">
                  <a:moveTo>
                    <a:pt x="35" y="0"/>
                  </a:moveTo>
                  <a:cubicBezTo>
                    <a:pt x="18" y="14"/>
                    <a:pt x="18" y="14"/>
                    <a:pt x="18" y="14"/>
                  </a:cubicBezTo>
                  <a:cubicBezTo>
                    <a:pt x="18" y="14"/>
                    <a:pt x="18" y="14"/>
                    <a:pt x="18" y="14"/>
                  </a:cubicBezTo>
                  <a:cubicBezTo>
                    <a:pt x="0" y="28"/>
                    <a:pt x="0" y="28"/>
                    <a:pt x="0" y="28"/>
                  </a:cubicBezTo>
                  <a:cubicBezTo>
                    <a:pt x="16" y="43"/>
                    <a:pt x="16" y="43"/>
                    <a:pt x="16" y="43"/>
                  </a:cubicBezTo>
                  <a:cubicBezTo>
                    <a:pt x="19" y="39"/>
                    <a:pt x="19" y="39"/>
                    <a:pt x="19" y="39"/>
                  </a:cubicBezTo>
                  <a:cubicBezTo>
                    <a:pt x="19" y="39"/>
                    <a:pt x="19" y="39"/>
                    <a:pt x="19" y="39"/>
                  </a:cubicBezTo>
                  <a:cubicBezTo>
                    <a:pt x="29" y="27"/>
                    <a:pt x="29" y="27"/>
                    <a:pt x="29" y="27"/>
                  </a:cubicBezTo>
                  <a:cubicBezTo>
                    <a:pt x="30" y="22"/>
                    <a:pt x="31" y="17"/>
                    <a:pt x="32" y="13"/>
                  </a:cubicBezTo>
                  <a:cubicBezTo>
                    <a:pt x="33" y="9"/>
                    <a:pt x="34" y="4"/>
                    <a:pt x="35"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64"/>
            <p:cNvSpPr>
              <a:spLocks/>
            </p:cNvSpPr>
            <p:nvPr userDrawn="1"/>
          </p:nvSpPr>
          <p:spPr bwMode="gray">
            <a:xfrm>
              <a:off x="11315700" y="3119438"/>
              <a:ext cx="42862" cy="53975"/>
            </a:xfrm>
            <a:custGeom>
              <a:avLst/>
              <a:gdLst>
                <a:gd name="T0" fmla="*/ 13 w 13"/>
                <a:gd name="T1" fmla="*/ 0 h 17"/>
                <a:gd name="T2" fmla="*/ 0 w 13"/>
                <a:gd name="T3" fmla="*/ 10 h 17"/>
                <a:gd name="T4" fmla="*/ 2 w 13"/>
                <a:gd name="T5" fmla="*/ 17 h 17"/>
                <a:gd name="T6" fmla="*/ 13 w 13"/>
                <a:gd name="T7" fmla="*/ 0 h 17"/>
              </a:gdLst>
              <a:ahLst/>
              <a:cxnLst>
                <a:cxn ang="0">
                  <a:pos x="T0" y="T1"/>
                </a:cxn>
                <a:cxn ang="0">
                  <a:pos x="T2" y="T3"/>
                </a:cxn>
                <a:cxn ang="0">
                  <a:pos x="T4" y="T5"/>
                </a:cxn>
                <a:cxn ang="0">
                  <a:pos x="T6" y="T7"/>
                </a:cxn>
              </a:cxnLst>
              <a:rect l="0" t="0" r="r" b="b"/>
              <a:pathLst>
                <a:path w="13" h="17">
                  <a:moveTo>
                    <a:pt x="13" y="0"/>
                  </a:moveTo>
                  <a:cubicBezTo>
                    <a:pt x="0" y="10"/>
                    <a:pt x="0" y="10"/>
                    <a:pt x="0" y="10"/>
                  </a:cubicBezTo>
                  <a:cubicBezTo>
                    <a:pt x="0" y="12"/>
                    <a:pt x="1" y="15"/>
                    <a:pt x="2" y="17"/>
                  </a:cubicBezTo>
                  <a:cubicBezTo>
                    <a:pt x="13" y="0"/>
                    <a:pt x="13" y="0"/>
                    <a:pt x="13"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65"/>
            <p:cNvSpPr>
              <a:spLocks/>
            </p:cNvSpPr>
            <p:nvPr userDrawn="1"/>
          </p:nvSpPr>
          <p:spPr bwMode="gray">
            <a:xfrm>
              <a:off x="11241088" y="3151188"/>
              <a:ext cx="80962" cy="112712"/>
            </a:xfrm>
            <a:custGeom>
              <a:avLst/>
              <a:gdLst>
                <a:gd name="T0" fmla="*/ 22 w 24"/>
                <a:gd name="T1" fmla="*/ 0 h 36"/>
                <a:gd name="T2" fmla="*/ 4 w 24"/>
                <a:gd name="T3" fmla="*/ 14 h 36"/>
                <a:gd name="T4" fmla="*/ 3 w 24"/>
                <a:gd name="T5" fmla="*/ 15 h 36"/>
                <a:gd name="T6" fmla="*/ 0 w 24"/>
                <a:gd name="T7" fmla="*/ 18 h 36"/>
                <a:gd name="T8" fmla="*/ 4 w 24"/>
                <a:gd name="T9" fmla="*/ 36 h 36"/>
                <a:gd name="T10" fmla="*/ 4 w 24"/>
                <a:gd name="T11" fmla="*/ 36 h 36"/>
                <a:gd name="T12" fmla="*/ 5 w 24"/>
                <a:gd name="T13" fmla="*/ 34 h 36"/>
                <a:gd name="T14" fmla="*/ 24 w 24"/>
                <a:gd name="T15" fmla="*/ 7 h 36"/>
                <a:gd name="T16" fmla="*/ 22 w 24"/>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6">
                  <a:moveTo>
                    <a:pt x="22" y="0"/>
                  </a:moveTo>
                  <a:cubicBezTo>
                    <a:pt x="4" y="14"/>
                    <a:pt x="4" y="14"/>
                    <a:pt x="4" y="14"/>
                  </a:cubicBezTo>
                  <a:cubicBezTo>
                    <a:pt x="3" y="15"/>
                    <a:pt x="3" y="15"/>
                    <a:pt x="3" y="15"/>
                  </a:cubicBezTo>
                  <a:cubicBezTo>
                    <a:pt x="0" y="18"/>
                    <a:pt x="0" y="18"/>
                    <a:pt x="0" y="18"/>
                  </a:cubicBezTo>
                  <a:cubicBezTo>
                    <a:pt x="4" y="36"/>
                    <a:pt x="4" y="36"/>
                    <a:pt x="4" y="36"/>
                  </a:cubicBezTo>
                  <a:cubicBezTo>
                    <a:pt x="4" y="36"/>
                    <a:pt x="4" y="36"/>
                    <a:pt x="4" y="36"/>
                  </a:cubicBezTo>
                  <a:cubicBezTo>
                    <a:pt x="5" y="34"/>
                    <a:pt x="5" y="34"/>
                    <a:pt x="5" y="34"/>
                  </a:cubicBezTo>
                  <a:cubicBezTo>
                    <a:pt x="24" y="7"/>
                    <a:pt x="24" y="7"/>
                    <a:pt x="24" y="7"/>
                  </a:cubicBezTo>
                  <a:cubicBezTo>
                    <a:pt x="23" y="5"/>
                    <a:pt x="22" y="2"/>
                    <a:pt x="22"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66"/>
            <p:cNvSpPr>
              <a:spLocks/>
            </p:cNvSpPr>
            <p:nvPr userDrawn="1"/>
          </p:nvSpPr>
          <p:spPr bwMode="gray">
            <a:xfrm>
              <a:off x="9136063" y="4791075"/>
              <a:ext cx="69850" cy="150812"/>
            </a:xfrm>
            <a:custGeom>
              <a:avLst/>
              <a:gdLst>
                <a:gd name="T0" fmla="*/ 19 w 21"/>
                <a:gd name="T1" fmla="*/ 0 h 48"/>
                <a:gd name="T2" fmla="*/ 10 w 21"/>
                <a:gd name="T3" fmla="*/ 1 h 48"/>
                <a:gd name="T4" fmla="*/ 2 w 21"/>
                <a:gd name="T5" fmla="*/ 0 h 48"/>
                <a:gd name="T6" fmla="*/ 0 w 21"/>
                <a:gd name="T7" fmla="*/ 48 h 48"/>
                <a:gd name="T8" fmla="*/ 21 w 21"/>
                <a:gd name="T9" fmla="*/ 48 h 48"/>
                <a:gd name="T10" fmla="*/ 19 w 21"/>
                <a:gd name="T11" fmla="*/ 0 h 48"/>
              </a:gdLst>
              <a:ahLst/>
              <a:cxnLst>
                <a:cxn ang="0">
                  <a:pos x="T0" y="T1"/>
                </a:cxn>
                <a:cxn ang="0">
                  <a:pos x="T2" y="T3"/>
                </a:cxn>
                <a:cxn ang="0">
                  <a:pos x="T4" y="T5"/>
                </a:cxn>
                <a:cxn ang="0">
                  <a:pos x="T6" y="T7"/>
                </a:cxn>
                <a:cxn ang="0">
                  <a:pos x="T8" y="T9"/>
                </a:cxn>
                <a:cxn ang="0">
                  <a:pos x="T10" y="T11"/>
                </a:cxn>
              </a:cxnLst>
              <a:rect l="0" t="0" r="r" b="b"/>
              <a:pathLst>
                <a:path w="21" h="48">
                  <a:moveTo>
                    <a:pt x="19" y="0"/>
                  </a:moveTo>
                  <a:cubicBezTo>
                    <a:pt x="16" y="0"/>
                    <a:pt x="13" y="1"/>
                    <a:pt x="10" y="1"/>
                  </a:cubicBezTo>
                  <a:cubicBezTo>
                    <a:pt x="8" y="1"/>
                    <a:pt x="5" y="0"/>
                    <a:pt x="2" y="0"/>
                  </a:cubicBezTo>
                  <a:cubicBezTo>
                    <a:pt x="0" y="48"/>
                    <a:pt x="0" y="48"/>
                    <a:pt x="0" y="48"/>
                  </a:cubicBezTo>
                  <a:cubicBezTo>
                    <a:pt x="21" y="48"/>
                    <a:pt x="21" y="48"/>
                    <a:pt x="21" y="48"/>
                  </a:cubicBezTo>
                  <a:cubicBezTo>
                    <a:pt x="19" y="0"/>
                    <a:pt x="19" y="0"/>
                    <a:pt x="19"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67"/>
            <p:cNvSpPr>
              <a:spLocks/>
            </p:cNvSpPr>
            <p:nvPr userDrawn="1"/>
          </p:nvSpPr>
          <p:spPr bwMode="gray">
            <a:xfrm>
              <a:off x="8974138" y="4186238"/>
              <a:ext cx="388937" cy="579437"/>
            </a:xfrm>
            <a:custGeom>
              <a:avLst/>
              <a:gdLst>
                <a:gd name="T0" fmla="*/ 58 w 116"/>
                <a:gd name="T1" fmla="*/ 0 h 184"/>
                <a:gd name="T2" fmla="*/ 0 w 116"/>
                <a:gd name="T3" fmla="*/ 134 h 184"/>
                <a:gd name="T4" fmla="*/ 28 w 116"/>
                <a:gd name="T5" fmla="*/ 184 h 184"/>
                <a:gd name="T6" fmla="*/ 50 w 116"/>
                <a:gd name="T7" fmla="*/ 165 h 184"/>
                <a:gd name="T8" fmla="*/ 14 w 116"/>
                <a:gd name="T9" fmla="*/ 124 h 184"/>
                <a:gd name="T10" fmla="*/ 52 w 116"/>
                <a:gd name="T11" fmla="*/ 155 h 184"/>
                <a:gd name="T12" fmla="*/ 53 w 116"/>
                <a:gd name="T13" fmla="*/ 123 h 184"/>
                <a:gd name="T14" fmla="*/ 23 w 116"/>
                <a:gd name="T15" fmla="*/ 87 h 184"/>
                <a:gd name="T16" fmla="*/ 54 w 116"/>
                <a:gd name="T17" fmla="*/ 111 h 184"/>
                <a:gd name="T18" fmla="*/ 55 w 116"/>
                <a:gd name="T19" fmla="*/ 79 h 184"/>
                <a:gd name="T20" fmla="*/ 42 w 116"/>
                <a:gd name="T21" fmla="*/ 61 h 184"/>
                <a:gd name="T22" fmla="*/ 56 w 116"/>
                <a:gd name="T23" fmla="*/ 69 h 184"/>
                <a:gd name="T24" fmla="*/ 58 w 116"/>
                <a:gd name="T25" fmla="*/ 13 h 184"/>
                <a:gd name="T26" fmla="*/ 62 w 116"/>
                <a:gd name="T27" fmla="*/ 88 h 184"/>
                <a:gd name="T28" fmla="*/ 81 w 116"/>
                <a:gd name="T29" fmla="*/ 75 h 184"/>
                <a:gd name="T30" fmla="*/ 63 w 116"/>
                <a:gd name="T31" fmla="*/ 97 h 184"/>
                <a:gd name="T32" fmla="*/ 64 w 116"/>
                <a:gd name="T33" fmla="*/ 121 h 184"/>
                <a:gd name="T34" fmla="*/ 91 w 116"/>
                <a:gd name="T35" fmla="*/ 100 h 184"/>
                <a:gd name="T36" fmla="*/ 64 w 116"/>
                <a:gd name="T37" fmla="*/ 131 h 184"/>
                <a:gd name="T38" fmla="*/ 65 w 116"/>
                <a:gd name="T39" fmla="*/ 153 h 184"/>
                <a:gd name="T40" fmla="*/ 116 w 116"/>
                <a:gd name="T41" fmla="*/ 118 h 184"/>
                <a:gd name="T42" fmla="*/ 58 w 116"/>
                <a:gd name="T4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6" h="184">
                  <a:moveTo>
                    <a:pt x="58" y="0"/>
                  </a:moveTo>
                  <a:cubicBezTo>
                    <a:pt x="58" y="0"/>
                    <a:pt x="0" y="88"/>
                    <a:pt x="0" y="134"/>
                  </a:cubicBezTo>
                  <a:cubicBezTo>
                    <a:pt x="0" y="155"/>
                    <a:pt x="11" y="174"/>
                    <a:pt x="28" y="184"/>
                  </a:cubicBezTo>
                  <a:cubicBezTo>
                    <a:pt x="36" y="178"/>
                    <a:pt x="43" y="171"/>
                    <a:pt x="50" y="165"/>
                  </a:cubicBezTo>
                  <a:cubicBezTo>
                    <a:pt x="14" y="124"/>
                    <a:pt x="14" y="124"/>
                    <a:pt x="14" y="124"/>
                  </a:cubicBezTo>
                  <a:cubicBezTo>
                    <a:pt x="52" y="155"/>
                    <a:pt x="52" y="155"/>
                    <a:pt x="52" y="155"/>
                  </a:cubicBezTo>
                  <a:cubicBezTo>
                    <a:pt x="53" y="123"/>
                    <a:pt x="53" y="123"/>
                    <a:pt x="53" y="123"/>
                  </a:cubicBezTo>
                  <a:cubicBezTo>
                    <a:pt x="23" y="87"/>
                    <a:pt x="23" y="87"/>
                    <a:pt x="23" y="87"/>
                  </a:cubicBezTo>
                  <a:cubicBezTo>
                    <a:pt x="54" y="111"/>
                    <a:pt x="54" y="111"/>
                    <a:pt x="54" y="111"/>
                  </a:cubicBezTo>
                  <a:cubicBezTo>
                    <a:pt x="55" y="79"/>
                    <a:pt x="55" y="79"/>
                    <a:pt x="55" y="79"/>
                  </a:cubicBezTo>
                  <a:cubicBezTo>
                    <a:pt x="42" y="61"/>
                    <a:pt x="42" y="61"/>
                    <a:pt x="42" y="61"/>
                  </a:cubicBezTo>
                  <a:cubicBezTo>
                    <a:pt x="56" y="69"/>
                    <a:pt x="56" y="69"/>
                    <a:pt x="56" y="69"/>
                  </a:cubicBezTo>
                  <a:cubicBezTo>
                    <a:pt x="58" y="13"/>
                    <a:pt x="58" y="13"/>
                    <a:pt x="58" y="13"/>
                  </a:cubicBezTo>
                  <a:cubicBezTo>
                    <a:pt x="62" y="88"/>
                    <a:pt x="62" y="88"/>
                    <a:pt x="62" y="88"/>
                  </a:cubicBezTo>
                  <a:cubicBezTo>
                    <a:pt x="81" y="75"/>
                    <a:pt x="81" y="75"/>
                    <a:pt x="81" y="75"/>
                  </a:cubicBezTo>
                  <a:cubicBezTo>
                    <a:pt x="63" y="97"/>
                    <a:pt x="63" y="97"/>
                    <a:pt x="63" y="97"/>
                  </a:cubicBezTo>
                  <a:cubicBezTo>
                    <a:pt x="64" y="121"/>
                    <a:pt x="64" y="121"/>
                    <a:pt x="64" y="121"/>
                  </a:cubicBezTo>
                  <a:cubicBezTo>
                    <a:pt x="91" y="100"/>
                    <a:pt x="91" y="100"/>
                    <a:pt x="91" y="100"/>
                  </a:cubicBezTo>
                  <a:cubicBezTo>
                    <a:pt x="64" y="131"/>
                    <a:pt x="64" y="131"/>
                    <a:pt x="64" y="131"/>
                  </a:cubicBezTo>
                  <a:cubicBezTo>
                    <a:pt x="65" y="153"/>
                    <a:pt x="65" y="153"/>
                    <a:pt x="65" y="153"/>
                  </a:cubicBezTo>
                  <a:cubicBezTo>
                    <a:pt x="81" y="141"/>
                    <a:pt x="98" y="129"/>
                    <a:pt x="116" y="118"/>
                  </a:cubicBezTo>
                  <a:cubicBezTo>
                    <a:pt x="106" y="70"/>
                    <a:pt x="58" y="0"/>
                    <a:pt x="58" y="0"/>
                  </a:cubicBezTo>
                </a:path>
              </a:pathLst>
            </a:custGeom>
            <a:solidFill>
              <a:srgbClr val="8FC2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68"/>
            <p:cNvSpPr>
              <a:spLocks noEditPoints="1"/>
            </p:cNvSpPr>
            <p:nvPr userDrawn="1"/>
          </p:nvSpPr>
          <p:spPr bwMode="gray">
            <a:xfrm>
              <a:off x="9067800" y="4557713"/>
              <a:ext cx="298450" cy="233362"/>
            </a:xfrm>
            <a:custGeom>
              <a:avLst/>
              <a:gdLst>
                <a:gd name="T0" fmla="*/ 22 w 89"/>
                <a:gd name="T1" fmla="*/ 47 h 74"/>
                <a:gd name="T2" fmla="*/ 0 w 89"/>
                <a:gd name="T3" fmla="*/ 66 h 74"/>
                <a:gd name="T4" fmla="*/ 22 w 89"/>
                <a:gd name="T5" fmla="*/ 74 h 74"/>
                <a:gd name="T6" fmla="*/ 23 w 89"/>
                <a:gd name="T7" fmla="*/ 48 h 74"/>
                <a:gd name="T8" fmla="*/ 22 w 89"/>
                <a:gd name="T9" fmla="*/ 47 h 74"/>
                <a:gd name="T10" fmla="*/ 88 w 89"/>
                <a:gd name="T11" fmla="*/ 0 h 74"/>
                <a:gd name="T12" fmla="*/ 37 w 89"/>
                <a:gd name="T13" fmla="*/ 35 h 74"/>
                <a:gd name="T14" fmla="*/ 38 w 89"/>
                <a:gd name="T15" fmla="*/ 49 h 74"/>
                <a:gd name="T16" fmla="*/ 72 w 89"/>
                <a:gd name="T17" fmla="*/ 21 h 74"/>
                <a:gd name="T18" fmla="*/ 38 w 89"/>
                <a:gd name="T19" fmla="*/ 59 h 74"/>
                <a:gd name="T20" fmla="*/ 39 w 89"/>
                <a:gd name="T21" fmla="*/ 74 h 74"/>
                <a:gd name="T22" fmla="*/ 89 w 89"/>
                <a:gd name="T23" fmla="*/ 16 h 74"/>
                <a:gd name="T24" fmla="*/ 88 w 89"/>
                <a:gd name="T2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74">
                  <a:moveTo>
                    <a:pt x="22" y="47"/>
                  </a:moveTo>
                  <a:cubicBezTo>
                    <a:pt x="15" y="53"/>
                    <a:pt x="8" y="60"/>
                    <a:pt x="0" y="66"/>
                  </a:cubicBezTo>
                  <a:cubicBezTo>
                    <a:pt x="7" y="70"/>
                    <a:pt x="14" y="73"/>
                    <a:pt x="22" y="74"/>
                  </a:cubicBezTo>
                  <a:cubicBezTo>
                    <a:pt x="23" y="48"/>
                    <a:pt x="23" y="48"/>
                    <a:pt x="23" y="48"/>
                  </a:cubicBezTo>
                  <a:cubicBezTo>
                    <a:pt x="22" y="47"/>
                    <a:pt x="22" y="47"/>
                    <a:pt x="22" y="47"/>
                  </a:cubicBezTo>
                  <a:moveTo>
                    <a:pt x="88" y="0"/>
                  </a:moveTo>
                  <a:cubicBezTo>
                    <a:pt x="70" y="11"/>
                    <a:pt x="53" y="23"/>
                    <a:pt x="37" y="35"/>
                  </a:cubicBezTo>
                  <a:cubicBezTo>
                    <a:pt x="38" y="49"/>
                    <a:pt x="38" y="49"/>
                    <a:pt x="38" y="49"/>
                  </a:cubicBezTo>
                  <a:cubicBezTo>
                    <a:pt x="72" y="21"/>
                    <a:pt x="72" y="21"/>
                    <a:pt x="72" y="21"/>
                  </a:cubicBezTo>
                  <a:cubicBezTo>
                    <a:pt x="38" y="59"/>
                    <a:pt x="38" y="59"/>
                    <a:pt x="38" y="59"/>
                  </a:cubicBezTo>
                  <a:cubicBezTo>
                    <a:pt x="39" y="74"/>
                    <a:pt x="39" y="74"/>
                    <a:pt x="39" y="74"/>
                  </a:cubicBezTo>
                  <a:cubicBezTo>
                    <a:pt x="68" y="70"/>
                    <a:pt x="89" y="45"/>
                    <a:pt x="89" y="16"/>
                  </a:cubicBezTo>
                  <a:cubicBezTo>
                    <a:pt x="89" y="11"/>
                    <a:pt x="89" y="6"/>
                    <a:pt x="88" y="0"/>
                  </a:cubicBezTo>
                </a:path>
              </a:pathLst>
            </a:custGeom>
            <a:solidFill>
              <a:srgbClr val="89C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69"/>
            <p:cNvSpPr>
              <a:spLocks/>
            </p:cNvSpPr>
            <p:nvPr userDrawn="1"/>
          </p:nvSpPr>
          <p:spPr bwMode="gray">
            <a:xfrm>
              <a:off x="9142413" y="4227513"/>
              <a:ext cx="57150" cy="566737"/>
            </a:xfrm>
            <a:custGeom>
              <a:avLst/>
              <a:gdLst>
                <a:gd name="T0" fmla="*/ 8 w 17"/>
                <a:gd name="T1" fmla="*/ 0 h 180"/>
                <a:gd name="T2" fmla="*/ 6 w 17"/>
                <a:gd name="T3" fmla="*/ 56 h 180"/>
                <a:gd name="T4" fmla="*/ 10 w 17"/>
                <a:gd name="T5" fmla="*/ 58 h 180"/>
                <a:gd name="T6" fmla="*/ 6 w 17"/>
                <a:gd name="T7" fmla="*/ 67 h 180"/>
                <a:gd name="T8" fmla="*/ 5 w 17"/>
                <a:gd name="T9" fmla="*/ 66 h 180"/>
                <a:gd name="T10" fmla="*/ 4 w 17"/>
                <a:gd name="T11" fmla="*/ 98 h 180"/>
                <a:gd name="T12" fmla="*/ 7 w 17"/>
                <a:gd name="T13" fmla="*/ 101 h 180"/>
                <a:gd name="T14" fmla="*/ 6 w 17"/>
                <a:gd name="T15" fmla="*/ 112 h 180"/>
                <a:gd name="T16" fmla="*/ 3 w 17"/>
                <a:gd name="T17" fmla="*/ 110 h 180"/>
                <a:gd name="T18" fmla="*/ 2 w 17"/>
                <a:gd name="T19" fmla="*/ 142 h 180"/>
                <a:gd name="T20" fmla="*/ 6 w 17"/>
                <a:gd name="T21" fmla="*/ 145 h 180"/>
                <a:gd name="T22" fmla="*/ 6 w 17"/>
                <a:gd name="T23" fmla="*/ 158 h 180"/>
                <a:gd name="T24" fmla="*/ 1 w 17"/>
                <a:gd name="T25" fmla="*/ 153 h 180"/>
                <a:gd name="T26" fmla="*/ 0 w 17"/>
                <a:gd name="T27" fmla="*/ 179 h 180"/>
                <a:gd name="T28" fmla="*/ 8 w 17"/>
                <a:gd name="T29" fmla="*/ 180 h 180"/>
                <a:gd name="T30" fmla="*/ 17 w 17"/>
                <a:gd name="T31" fmla="*/ 179 h 180"/>
                <a:gd name="T32" fmla="*/ 16 w 17"/>
                <a:gd name="T33" fmla="*/ 164 h 180"/>
                <a:gd name="T34" fmla="*/ 8 w 17"/>
                <a:gd name="T35" fmla="*/ 173 h 180"/>
                <a:gd name="T36" fmla="*/ 8 w 17"/>
                <a:gd name="T37" fmla="*/ 161 h 180"/>
                <a:gd name="T38" fmla="*/ 16 w 17"/>
                <a:gd name="T39" fmla="*/ 154 h 180"/>
                <a:gd name="T40" fmla="*/ 15 w 17"/>
                <a:gd name="T41" fmla="*/ 140 h 180"/>
                <a:gd name="T42" fmla="*/ 14 w 17"/>
                <a:gd name="T43" fmla="*/ 118 h 180"/>
                <a:gd name="T44" fmla="*/ 8 w 17"/>
                <a:gd name="T45" fmla="*/ 125 h 180"/>
                <a:gd name="T46" fmla="*/ 7 w 17"/>
                <a:gd name="T47" fmla="*/ 114 h 180"/>
                <a:gd name="T48" fmla="*/ 14 w 17"/>
                <a:gd name="T49" fmla="*/ 108 h 180"/>
                <a:gd name="T50" fmla="*/ 13 w 17"/>
                <a:gd name="T51" fmla="*/ 84 h 180"/>
                <a:gd name="T52" fmla="*/ 8 w 17"/>
                <a:gd name="T53" fmla="*/ 89 h 180"/>
                <a:gd name="T54" fmla="*/ 6 w 17"/>
                <a:gd name="T55" fmla="*/ 80 h 180"/>
                <a:gd name="T56" fmla="*/ 12 w 17"/>
                <a:gd name="T57" fmla="*/ 75 h 180"/>
                <a:gd name="T58" fmla="*/ 8 w 17"/>
                <a:gd name="T59"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 h="180">
                  <a:moveTo>
                    <a:pt x="8" y="0"/>
                  </a:moveTo>
                  <a:cubicBezTo>
                    <a:pt x="6" y="56"/>
                    <a:pt x="6" y="56"/>
                    <a:pt x="6" y="56"/>
                  </a:cubicBezTo>
                  <a:cubicBezTo>
                    <a:pt x="10" y="58"/>
                    <a:pt x="10" y="58"/>
                    <a:pt x="10" y="58"/>
                  </a:cubicBezTo>
                  <a:cubicBezTo>
                    <a:pt x="6" y="67"/>
                    <a:pt x="6" y="67"/>
                    <a:pt x="6" y="67"/>
                  </a:cubicBezTo>
                  <a:cubicBezTo>
                    <a:pt x="5" y="66"/>
                    <a:pt x="5" y="66"/>
                    <a:pt x="5" y="66"/>
                  </a:cubicBezTo>
                  <a:cubicBezTo>
                    <a:pt x="4" y="98"/>
                    <a:pt x="4" y="98"/>
                    <a:pt x="4" y="98"/>
                  </a:cubicBezTo>
                  <a:cubicBezTo>
                    <a:pt x="7" y="101"/>
                    <a:pt x="7" y="101"/>
                    <a:pt x="7" y="101"/>
                  </a:cubicBezTo>
                  <a:cubicBezTo>
                    <a:pt x="6" y="112"/>
                    <a:pt x="6" y="112"/>
                    <a:pt x="6" y="112"/>
                  </a:cubicBezTo>
                  <a:cubicBezTo>
                    <a:pt x="3" y="110"/>
                    <a:pt x="3" y="110"/>
                    <a:pt x="3" y="110"/>
                  </a:cubicBezTo>
                  <a:cubicBezTo>
                    <a:pt x="2" y="142"/>
                    <a:pt x="2" y="142"/>
                    <a:pt x="2" y="142"/>
                  </a:cubicBezTo>
                  <a:cubicBezTo>
                    <a:pt x="6" y="145"/>
                    <a:pt x="6" y="145"/>
                    <a:pt x="6" y="145"/>
                  </a:cubicBezTo>
                  <a:cubicBezTo>
                    <a:pt x="6" y="158"/>
                    <a:pt x="6" y="158"/>
                    <a:pt x="6" y="158"/>
                  </a:cubicBezTo>
                  <a:cubicBezTo>
                    <a:pt x="1" y="153"/>
                    <a:pt x="1" y="153"/>
                    <a:pt x="1" y="153"/>
                  </a:cubicBezTo>
                  <a:cubicBezTo>
                    <a:pt x="0" y="179"/>
                    <a:pt x="0" y="179"/>
                    <a:pt x="0" y="179"/>
                  </a:cubicBezTo>
                  <a:cubicBezTo>
                    <a:pt x="3" y="179"/>
                    <a:pt x="6" y="180"/>
                    <a:pt x="8" y="180"/>
                  </a:cubicBezTo>
                  <a:cubicBezTo>
                    <a:pt x="11" y="180"/>
                    <a:pt x="14" y="179"/>
                    <a:pt x="17" y="179"/>
                  </a:cubicBezTo>
                  <a:cubicBezTo>
                    <a:pt x="16" y="164"/>
                    <a:pt x="16" y="164"/>
                    <a:pt x="16" y="164"/>
                  </a:cubicBezTo>
                  <a:cubicBezTo>
                    <a:pt x="8" y="173"/>
                    <a:pt x="8" y="173"/>
                    <a:pt x="8" y="173"/>
                  </a:cubicBezTo>
                  <a:cubicBezTo>
                    <a:pt x="8" y="161"/>
                    <a:pt x="8" y="161"/>
                    <a:pt x="8" y="161"/>
                  </a:cubicBezTo>
                  <a:cubicBezTo>
                    <a:pt x="16" y="154"/>
                    <a:pt x="16" y="154"/>
                    <a:pt x="16" y="154"/>
                  </a:cubicBezTo>
                  <a:cubicBezTo>
                    <a:pt x="15" y="140"/>
                    <a:pt x="15" y="140"/>
                    <a:pt x="15" y="140"/>
                  </a:cubicBezTo>
                  <a:cubicBezTo>
                    <a:pt x="14" y="118"/>
                    <a:pt x="14" y="118"/>
                    <a:pt x="14" y="118"/>
                  </a:cubicBezTo>
                  <a:cubicBezTo>
                    <a:pt x="8" y="125"/>
                    <a:pt x="8" y="125"/>
                    <a:pt x="8" y="125"/>
                  </a:cubicBezTo>
                  <a:cubicBezTo>
                    <a:pt x="7" y="114"/>
                    <a:pt x="7" y="114"/>
                    <a:pt x="7" y="114"/>
                  </a:cubicBezTo>
                  <a:cubicBezTo>
                    <a:pt x="14" y="108"/>
                    <a:pt x="14" y="108"/>
                    <a:pt x="14" y="108"/>
                  </a:cubicBezTo>
                  <a:cubicBezTo>
                    <a:pt x="13" y="84"/>
                    <a:pt x="13" y="84"/>
                    <a:pt x="13" y="84"/>
                  </a:cubicBezTo>
                  <a:cubicBezTo>
                    <a:pt x="8" y="89"/>
                    <a:pt x="8" y="89"/>
                    <a:pt x="8" y="89"/>
                  </a:cubicBezTo>
                  <a:cubicBezTo>
                    <a:pt x="6" y="80"/>
                    <a:pt x="6" y="80"/>
                    <a:pt x="6" y="80"/>
                  </a:cubicBezTo>
                  <a:cubicBezTo>
                    <a:pt x="12" y="75"/>
                    <a:pt x="12" y="75"/>
                    <a:pt x="12" y="75"/>
                  </a:cubicBezTo>
                  <a:cubicBezTo>
                    <a:pt x="8" y="0"/>
                    <a:pt x="8" y="0"/>
                    <a:pt x="8" y="0"/>
                  </a:cubicBezTo>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70"/>
            <p:cNvSpPr>
              <a:spLocks/>
            </p:cNvSpPr>
            <p:nvPr userDrawn="1"/>
          </p:nvSpPr>
          <p:spPr bwMode="gray">
            <a:xfrm>
              <a:off x="9169400" y="4624388"/>
              <a:ext cx="141287" cy="147637"/>
            </a:xfrm>
            <a:custGeom>
              <a:avLst/>
              <a:gdLst>
                <a:gd name="T0" fmla="*/ 89 w 89"/>
                <a:gd name="T1" fmla="*/ 0 h 93"/>
                <a:gd name="T2" fmla="*/ 17 w 89"/>
                <a:gd name="T3" fmla="*/ 56 h 93"/>
                <a:gd name="T4" fmla="*/ 0 w 89"/>
                <a:gd name="T5" fmla="*/ 69 h 93"/>
                <a:gd name="T6" fmla="*/ 0 w 89"/>
                <a:gd name="T7" fmla="*/ 93 h 93"/>
                <a:gd name="T8" fmla="*/ 17 w 89"/>
                <a:gd name="T9" fmla="*/ 75 h 93"/>
                <a:gd name="T10" fmla="*/ 89 w 89"/>
                <a:gd name="T11" fmla="*/ 0 h 93"/>
              </a:gdLst>
              <a:ahLst/>
              <a:cxnLst>
                <a:cxn ang="0">
                  <a:pos x="T0" y="T1"/>
                </a:cxn>
                <a:cxn ang="0">
                  <a:pos x="T2" y="T3"/>
                </a:cxn>
                <a:cxn ang="0">
                  <a:pos x="T4" y="T5"/>
                </a:cxn>
                <a:cxn ang="0">
                  <a:pos x="T6" y="T7"/>
                </a:cxn>
                <a:cxn ang="0">
                  <a:pos x="T8" y="T9"/>
                </a:cxn>
                <a:cxn ang="0">
                  <a:pos x="T10" y="T11"/>
                </a:cxn>
              </a:cxnLst>
              <a:rect l="0" t="0" r="r" b="b"/>
              <a:pathLst>
                <a:path w="89" h="93">
                  <a:moveTo>
                    <a:pt x="89" y="0"/>
                  </a:moveTo>
                  <a:lnTo>
                    <a:pt x="17" y="56"/>
                  </a:lnTo>
                  <a:lnTo>
                    <a:pt x="0" y="69"/>
                  </a:lnTo>
                  <a:lnTo>
                    <a:pt x="0" y="93"/>
                  </a:lnTo>
                  <a:lnTo>
                    <a:pt x="17" y="75"/>
                  </a:lnTo>
                  <a:lnTo>
                    <a:pt x="89"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71"/>
            <p:cNvSpPr>
              <a:spLocks/>
            </p:cNvSpPr>
            <p:nvPr userDrawn="1"/>
          </p:nvSpPr>
          <p:spPr bwMode="gray">
            <a:xfrm>
              <a:off x="9169400" y="4624388"/>
              <a:ext cx="141287" cy="147637"/>
            </a:xfrm>
            <a:custGeom>
              <a:avLst/>
              <a:gdLst>
                <a:gd name="T0" fmla="*/ 89 w 89"/>
                <a:gd name="T1" fmla="*/ 0 h 93"/>
                <a:gd name="T2" fmla="*/ 17 w 89"/>
                <a:gd name="T3" fmla="*/ 56 h 93"/>
                <a:gd name="T4" fmla="*/ 0 w 89"/>
                <a:gd name="T5" fmla="*/ 69 h 93"/>
                <a:gd name="T6" fmla="*/ 0 w 89"/>
                <a:gd name="T7" fmla="*/ 93 h 93"/>
                <a:gd name="T8" fmla="*/ 17 w 89"/>
                <a:gd name="T9" fmla="*/ 75 h 93"/>
                <a:gd name="T10" fmla="*/ 89 w 89"/>
                <a:gd name="T11" fmla="*/ 0 h 93"/>
              </a:gdLst>
              <a:ahLst/>
              <a:cxnLst>
                <a:cxn ang="0">
                  <a:pos x="T0" y="T1"/>
                </a:cxn>
                <a:cxn ang="0">
                  <a:pos x="T2" y="T3"/>
                </a:cxn>
                <a:cxn ang="0">
                  <a:pos x="T4" y="T5"/>
                </a:cxn>
                <a:cxn ang="0">
                  <a:pos x="T6" y="T7"/>
                </a:cxn>
                <a:cxn ang="0">
                  <a:pos x="T8" y="T9"/>
                </a:cxn>
                <a:cxn ang="0">
                  <a:pos x="T10" y="T11"/>
                </a:cxn>
              </a:cxnLst>
              <a:rect l="0" t="0" r="r" b="b"/>
              <a:pathLst>
                <a:path w="89" h="93">
                  <a:moveTo>
                    <a:pt x="89" y="0"/>
                  </a:moveTo>
                  <a:lnTo>
                    <a:pt x="17" y="56"/>
                  </a:lnTo>
                  <a:lnTo>
                    <a:pt x="0" y="69"/>
                  </a:lnTo>
                  <a:lnTo>
                    <a:pt x="0" y="93"/>
                  </a:lnTo>
                  <a:lnTo>
                    <a:pt x="17" y="75"/>
                  </a:lnTo>
                  <a:lnTo>
                    <a:pt x="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72"/>
            <p:cNvSpPr>
              <a:spLocks/>
            </p:cNvSpPr>
            <p:nvPr userDrawn="1"/>
          </p:nvSpPr>
          <p:spPr bwMode="gray">
            <a:xfrm>
              <a:off x="9166225" y="4502150"/>
              <a:ext cx="114300" cy="119062"/>
            </a:xfrm>
            <a:custGeom>
              <a:avLst/>
              <a:gdLst>
                <a:gd name="T0" fmla="*/ 72 w 72"/>
                <a:gd name="T1" fmla="*/ 0 h 75"/>
                <a:gd name="T2" fmla="*/ 15 w 72"/>
                <a:gd name="T3" fmla="*/ 41 h 75"/>
                <a:gd name="T4" fmla="*/ 0 w 72"/>
                <a:gd name="T5" fmla="*/ 53 h 75"/>
                <a:gd name="T6" fmla="*/ 2 w 72"/>
                <a:gd name="T7" fmla="*/ 75 h 75"/>
                <a:gd name="T8" fmla="*/ 15 w 72"/>
                <a:gd name="T9" fmla="*/ 61 h 75"/>
                <a:gd name="T10" fmla="*/ 72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72" y="0"/>
                  </a:moveTo>
                  <a:lnTo>
                    <a:pt x="15" y="41"/>
                  </a:lnTo>
                  <a:lnTo>
                    <a:pt x="0" y="53"/>
                  </a:lnTo>
                  <a:lnTo>
                    <a:pt x="2" y="75"/>
                  </a:lnTo>
                  <a:lnTo>
                    <a:pt x="15" y="61"/>
                  </a:lnTo>
                  <a:lnTo>
                    <a:pt x="72"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73"/>
            <p:cNvSpPr>
              <a:spLocks/>
            </p:cNvSpPr>
            <p:nvPr userDrawn="1"/>
          </p:nvSpPr>
          <p:spPr bwMode="gray">
            <a:xfrm>
              <a:off x="9166225" y="4502150"/>
              <a:ext cx="114300" cy="119062"/>
            </a:xfrm>
            <a:custGeom>
              <a:avLst/>
              <a:gdLst>
                <a:gd name="T0" fmla="*/ 72 w 72"/>
                <a:gd name="T1" fmla="*/ 0 h 75"/>
                <a:gd name="T2" fmla="*/ 15 w 72"/>
                <a:gd name="T3" fmla="*/ 41 h 75"/>
                <a:gd name="T4" fmla="*/ 0 w 72"/>
                <a:gd name="T5" fmla="*/ 53 h 75"/>
                <a:gd name="T6" fmla="*/ 2 w 72"/>
                <a:gd name="T7" fmla="*/ 75 h 75"/>
                <a:gd name="T8" fmla="*/ 15 w 72"/>
                <a:gd name="T9" fmla="*/ 61 h 75"/>
                <a:gd name="T10" fmla="*/ 72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72" y="0"/>
                  </a:moveTo>
                  <a:lnTo>
                    <a:pt x="15" y="41"/>
                  </a:lnTo>
                  <a:lnTo>
                    <a:pt x="0" y="53"/>
                  </a:lnTo>
                  <a:lnTo>
                    <a:pt x="2" y="75"/>
                  </a:lnTo>
                  <a:lnTo>
                    <a:pt x="15" y="61"/>
                  </a:lnTo>
                  <a:lnTo>
                    <a:pt x="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74"/>
            <p:cNvSpPr>
              <a:spLocks/>
            </p:cNvSpPr>
            <p:nvPr userDrawn="1"/>
          </p:nvSpPr>
          <p:spPr bwMode="gray">
            <a:xfrm>
              <a:off x="9163050" y="4422775"/>
              <a:ext cx="82550" cy="85725"/>
            </a:xfrm>
            <a:custGeom>
              <a:avLst/>
              <a:gdLst>
                <a:gd name="T0" fmla="*/ 52 w 52"/>
                <a:gd name="T1" fmla="*/ 0 h 54"/>
                <a:gd name="T2" fmla="*/ 12 w 52"/>
                <a:gd name="T3" fmla="*/ 26 h 54"/>
                <a:gd name="T4" fmla="*/ 0 w 52"/>
                <a:gd name="T5" fmla="*/ 36 h 54"/>
                <a:gd name="T6" fmla="*/ 4 w 52"/>
                <a:gd name="T7" fmla="*/ 54 h 54"/>
                <a:gd name="T8" fmla="*/ 14 w 52"/>
                <a:gd name="T9" fmla="*/ 44 h 54"/>
                <a:gd name="T10" fmla="*/ 52 w 52"/>
                <a:gd name="T11" fmla="*/ 0 h 54"/>
              </a:gdLst>
              <a:ahLst/>
              <a:cxnLst>
                <a:cxn ang="0">
                  <a:pos x="T0" y="T1"/>
                </a:cxn>
                <a:cxn ang="0">
                  <a:pos x="T2" y="T3"/>
                </a:cxn>
                <a:cxn ang="0">
                  <a:pos x="T4" y="T5"/>
                </a:cxn>
                <a:cxn ang="0">
                  <a:pos x="T6" y="T7"/>
                </a:cxn>
                <a:cxn ang="0">
                  <a:pos x="T8" y="T9"/>
                </a:cxn>
                <a:cxn ang="0">
                  <a:pos x="T10" y="T11"/>
                </a:cxn>
              </a:cxnLst>
              <a:rect l="0" t="0" r="r" b="b"/>
              <a:pathLst>
                <a:path w="52" h="54">
                  <a:moveTo>
                    <a:pt x="52" y="0"/>
                  </a:moveTo>
                  <a:lnTo>
                    <a:pt x="12" y="26"/>
                  </a:lnTo>
                  <a:lnTo>
                    <a:pt x="0" y="36"/>
                  </a:lnTo>
                  <a:lnTo>
                    <a:pt x="4" y="54"/>
                  </a:lnTo>
                  <a:lnTo>
                    <a:pt x="14" y="44"/>
                  </a:lnTo>
                  <a:lnTo>
                    <a:pt x="52"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75"/>
            <p:cNvSpPr>
              <a:spLocks/>
            </p:cNvSpPr>
            <p:nvPr userDrawn="1"/>
          </p:nvSpPr>
          <p:spPr bwMode="gray">
            <a:xfrm>
              <a:off x="9163050" y="4422775"/>
              <a:ext cx="82550" cy="85725"/>
            </a:xfrm>
            <a:custGeom>
              <a:avLst/>
              <a:gdLst>
                <a:gd name="T0" fmla="*/ 52 w 52"/>
                <a:gd name="T1" fmla="*/ 0 h 54"/>
                <a:gd name="T2" fmla="*/ 12 w 52"/>
                <a:gd name="T3" fmla="*/ 26 h 54"/>
                <a:gd name="T4" fmla="*/ 0 w 52"/>
                <a:gd name="T5" fmla="*/ 36 h 54"/>
                <a:gd name="T6" fmla="*/ 4 w 52"/>
                <a:gd name="T7" fmla="*/ 54 h 54"/>
                <a:gd name="T8" fmla="*/ 14 w 52"/>
                <a:gd name="T9" fmla="*/ 44 h 54"/>
                <a:gd name="T10" fmla="*/ 52 w 52"/>
                <a:gd name="T11" fmla="*/ 0 h 54"/>
              </a:gdLst>
              <a:ahLst/>
              <a:cxnLst>
                <a:cxn ang="0">
                  <a:pos x="T0" y="T1"/>
                </a:cxn>
                <a:cxn ang="0">
                  <a:pos x="T2" y="T3"/>
                </a:cxn>
                <a:cxn ang="0">
                  <a:pos x="T4" y="T5"/>
                </a:cxn>
                <a:cxn ang="0">
                  <a:pos x="T6" y="T7"/>
                </a:cxn>
                <a:cxn ang="0">
                  <a:pos x="T8" y="T9"/>
                </a:cxn>
                <a:cxn ang="0">
                  <a:pos x="T10" y="T11"/>
                </a:cxn>
              </a:cxnLst>
              <a:rect l="0" t="0" r="r" b="b"/>
              <a:pathLst>
                <a:path w="52" h="54">
                  <a:moveTo>
                    <a:pt x="52" y="0"/>
                  </a:moveTo>
                  <a:lnTo>
                    <a:pt x="12" y="26"/>
                  </a:lnTo>
                  <a:lnTo>
                    <a:pt x="0" y="36"/>
                  </a:lnTo>
                  <a:lnTo>
                    <a:pt x="4" y="54"/>
                  </a:lnTo>
                  <a:lnTo>
                    <a:pt x="14" y="44"/>
                  </a:lnTo>
                  <a:lnTo>
                    <a:pt x="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76"/>
            <p:cNvSpPr>
              <a:spLocks/>
            </p:cNvSpPr>
            <p:nvPr userDrawn="1"/>
          </p:nvSpPr>
          <p:spPr bwMode="gray">
            <a:xfrm>
              <a:off x="9021763" y="4576763"/>
              <a:ext cx="141287" cy="149225"/>
            </a:xfrm>
            <a:custGeom>
              <a:avLst/>
              <a:gdLst>
                <a:gd name="T0" fmla="*/ 0 w 89"/>
                <a:gd name="T1" fmla="*/ 0 h 94"/>
                <a:gd name="T2" fmla="*/ 76 w 89"/>
                <a:gd name="T3" fmla="*/ 82 h 94"/>
                <a:gd name="T4" fmla="*/ 78 w 89"/>
                <a:gd name="T5" fmla="*/ 84 h 94"/>
                <a:gd name="T6" fmla="*/ 89 w 89"/>
                <a:gd name="T7" fmla="*/ 94 h 94"/>
                <a:gd name="T8" fmla="*/ 89 w 89"/>
                <a:gd name="T9" fmla="*/ 68 h 94"/>
                <a:gd name="T10" fmla="*/ 80 w 89"/>
                <a:gd name="T11" fmla="*/ 62 h 94"/>
                <a:gd name="T12" fmla="*/ 0 w 89"/>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89" h="94">
                  <a:moveTo>
                    <a:pt x="0" y="0"/>
                  </a:moveTo>
                  <a:lnTo>
                    <a:pt x="76" y="82"/>
                  </a:lnTo>
                  <a:lnTo>
                    <a:pt x="78" y="84"/>
                  </a:lnTo>
                  <a:lnTo>
                    <a:pt x="89" y="94"/>
                  </a:lnTo>
                  <a:lnTo>
                    <a:pt x="89" y="68"/>
                  </a:lnTo>
                  <a:lnTo>
                    <a:pt x="80" y="62"/>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77"/>
            <p:cNvSpPr>
              <a:spLocks/>
            </p:cNvSpPr>
            <p:nvPr userDrawn="1"/>
          </p:nvSpPr>
          <p:spPr bwMode="gray">
            <a:xfrm>
              <a:off x="9021763" y="4576763"/>
              <a:ext cx="141287" cy="149225"/>
            </a:xfrm>
            <a:custGeom>
              <a:avLst/>
              <a:gdLst>
                <a:gd name="T0" fmla="*/ 0 w 89"/>
                <a:gd name="T1" fmla="*/ 0 h 94"/>
                <a:gd name="T2" fmla="*/ 76 w 89"/>
                <a:gd name="T3" fmla="*/ 82 h 94"/>
                <a:gd name="T4" fmla="*/ 78 w 89"/>
                <a:gd name="T5" fmla="*/ 84 h 94"/>
                <a:gd name="T6" fmla="*/ 89 w 89"/>
                <a:gd name="T7" fmla="*/ 94 h 94"/>
                <a:gd name="T8" fmla="*/ 89 w 89"/>
                <a:gd name="T9" fmla="*/ 68 h 94"/>
                <a:gd name="T10" fmla="*/ 80 w 89"/>
                <a:gd name="T11" fmla="*/ 62 h 94"/>
                <a:gd name="T12" fmla="*/ 0 w 89"/>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89" h="94">
                  <a:moveTo>
                    <a:pt x="0" y="0"/>
                  </a:moveTo>
                  <a:lnTo>
                    <a:pt x="76" y="82"/>
                  </a:lnTo>
                  <a:lnTo>
                    <a:pt x="78" y="84"/>
                  </a:lnTo>
                  <a:lnTo>
                    <a:pt x="89" y="94"/>
                  </a:lnTo>
                  <a:lnTo>
                    <a:pt x="89" y="68"/>
                  </a:lnTo>
                  <a:lnTo>
                    <a:pt x="80" y="6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78"/>
            <p:cNvSpPr>
              <a:spLocks/>
            </p:cNvSpPr>
            <p:nvPr userDrawn="1"/>
          </p:nvSpPr>
          <p:spPr bwMode="gray">
            <a:xfrm>
              <a:off x="9051925" y="4460875"/>
              <a:ext cx="114300" cy="119062"/>
            </a:xfrm>
            <a:custGeom>
              <a:avLst/>
              <a:gdLst>
                <a:gd name="T0" fmla="*/ 0 w 72"/>
                <a:gd name="T1" fmla="*/ 0 h 75"/>
                <a:gd name="T2" fmla="*/ 63 w 72"/>
                <a:gd name="T3" fmla="*/ 71 h 75"/>
                <a:gd name="T4" fmla="*/ 70 w 72"/>
                <a:gd name="T5" fmla="*/ 75 h 75"/>
                <a:gd name="T6" fmla="*/ 72 w 72"/>
                <a:gd name="T7" fmla="*/ 53 h 75"/>
                <a:gd name="T8" fmla="*/ 65 w 72"/>
                <a:gd name="T9" fmla="*/ 48 h 75"/>
                <a:gd name="T10" fmla="*/ 0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0" y="0"/>
                  </a:moveTo>
                  <a:lnTo>
                    <a:pt x="63" y="71"/>
                  </a:lnTo>
                  <a:lnTo>
                    <a:pt x="70" y="75"/>
                  </a:lnTo>
                  <a:lnTo>
                    <a:pt x="72" y="53"/>
                  </a:lnTo>
                  <a:lnTo>
                    <a:pt x="65" y="48"/>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79"/>
            <p:cNvSpPr>
              <a:spLocks/>
            </p:cNvSpPr>
            <p:nvPr userDrawn="1"/>
          </p:nvSpPr>
          <p:spPr bwMode="gray">
            <a:xfrm>
              <a:off x="9051925" y="4460875"/>
              <a:ext cx="114300" cy="119062"/>
            </a:xfrm>
            <a:custGeom>
              <a:avLst/>
              <a:gdLst>
                <a:gd name="T0" fmla="*/ 0 w 72"/>
                <a:gd name="T1" fmla="*/ 0 h 75"/>
                <a:gd name="T2" fmla="*/ 63 w 72"/>
                <a:gd name="T3" fmla="*/ 71 h 75"/>
                <a:gd name="T4" fmla="*/ 70 w 72"/>
                <a:gd name="T5" fmla="*/ 75 h 75"/>
                <a:gd name="T6" fmla="*/ 72 w 72"/>
                <a:gd name="T7" fmla="*/ 53 h 75"/>
                <a:gd name="T8" fmla="*/ 65 w 72"/>
                <a:gd name="T9" fmla="*/ 48 h 75"/>
                <a:gd name="T10" fmla="*/ 0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0" y="0"/>
                  </a:moveTo>
                  <a:lnTo>
                    <a:pt x="63" y="71"/>
                  </a:lnTo>
                  <a:lnTo>
                    <a:pt x="70" y="75"/>
                  </a:lnTo>
                  <a:lnTo>
                    <a:pt x="72" y="53"/>
                  </a:lnTo>
                  <a:lnTo>
                    <a:pt x="65" y="4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80"/>
            <p:cNvSpPr>
              <a:spLocks/>
            </p:cNvSpPr>
            <p:nvPr userDrawn="1"/>
          </p:nvSpPr>
          <p:spPr bwMode="gray">
            <a:xfrm>
              <a:off x="9115425" y="4378325"/>
              <a:ext cx="60325" cy="60325"/>
            </a:xfrm>
            <a:custGeom>
              <a:avLst/>
              <a:gdLst>
                <a:gd name="T0" fmla="*/ 0 w 38"/>
                <a:gd name="T1" fmla="*/ 0 h 38"/>
                <a:gd name="T2" fmla="*/ 27 w 38"/>
                <a:gd name="T3" fmla="*/ 36 h 38"/>
                <a:gd name="T4" fmla="*/ 30 w 38"/>
                <a:gd name="T5" fmla="*/ 38 h 38"/>
                <a:gd name="T6" fmla="*/ 38 w 38"/>
                <a:gd name="T7" fmla="*/ 20 h 38"/>
                <a:gd name="T8" fmla="*/ 30 w 38"/>
                <a:gd name="T9" fmla="*/ 16 h 38"/>
                <a:gd name="T10" fmla="*/ 0 w 38"/>
                <a:gd name="T11" fmla="*/ 0 h 38"/>
              </a:gdLst>
              <a:ahLst/>
              <a:cxnLst>
                <a:cxn ang="0">
                  <a:pos x="T0" y="T1"/>
                </a:cxn>
                <a:cxn ang="0">
                  <a:pos x="T2" y="T3"/>
                </a:cxn>
                <a:cxn ang="0">
                  <a:pos x="T4" y="T5"/>
                </a:cxn>
                <a:cxn ang="0">
                  <a:pos x="T6" y="T7"/>
                </a:cxn>
                <a:cxn ang="0">
                  <a:pos x="T8" y="T9"/>
                </a:cxn>
                <a:cxn ang="0">
                  <a:pos x="T10" y="T11"/>
                </a:cxn>
              </a:cxnLst>
              <a:rect l="0" t="0" r="r" b="b"/>
              <a:pathLst>
                <a:path w="38" h="38">
                  <a:moveTo>
                    <a:pt x="0" y="0"/>
                  </a:moveTo>
                  <a:lnTo>
                    <a:pt x="27" y="36"/>
                  </a:lnTo>
                  <a:lnTo>
                    <a:pt x="30" y="38"/>
                  </a:lnTo>
                  <a:lnTo>
                    <a:pt x="38" y="20"/>
                  </a:lnTo>
                  <a:lnTo>
                    <a:pt x="30" y="16"/>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Freeform 81"/>
            <p:cNvSpPr>
              <a:spLocks/>
            </p:cNvSpPr>
            <p:nvPr userDrawn="1"/>
          </p:nvSpPr>
          <p:spPr bwMode="gray">
            <a:xfrm>
              <a:off x="9115425" y="4378325"/>
              <a:ext cx="60325" cy="60325"/>
            </a:xfrm>
            <a:custGeom>
              <a:avLst/>
              <a:gdLst>
                <a:gd name="T0" fmla="*/ 0 w 38"/>
                <a:gd name="T1" fmla="*/ 0 h 38"/>
                <a:gd name="T2" fmla="*/ 27 w 38"/>
                <a:gd name="T3" fmla="*/ 36 h 38"/>
                <a:gd name="T4" fmla="*/ 30 w 38"/>
                <a:gd name="T5" fmla="*/ 38 h 38"/>
                <a:gd name="T6" fmla="*/ 38 w 38"/>
                <a:gd name="T7" fmla="*/ 20 h 38"/>
                <a:gd name="T8" fmla="*/ 30 w 38"/>
                <a:gd name="T9" fmla="*/ 16 h 38"/>
                <a:gd name="T10" fmla="*/ 0 w 38"/>
                <a:gd name="T11" fmla="*/ 0 h 38"/>
              </a:gdLst>
              <a:ahLst/>
              <a:cxnLst>
                <a:cxn ang="0">
                  <a:pos x="T0" y="T1"/>
                </a:cxn>
                <a:cxn ang="0">
                  <a:pos x="T2" y="T3"/>
                </a:cxn>
                <a:cxn ang="0">
                  <a:pos x="T4" y="T5"/>
                </a:cxn>
                <a:cxn ang="0">
                  <a:pos x="T6" y="T7"/>
                </a:cxn>
                <a:cxn ang="0">
                  <a:pos x="T8" y="T9"/>
                </a:cxn>
                <a:cxn ang="0">
                  <a:pos x="T10" y="T11"/>
                </a:cxn>
              </a:cxnLst>
              <a:rect l="0" t="0" r="r" b="b"/>
              <a:pathLst>
                <a:path w="38" h="38">
                  <a:moveTo>
                    <a:pt x="0" y="0"/>
                  </a:moveTo>
                  <a:lnTo>
                    <a:pt x="27" y="36"/>
                  </a:lnTo>
                  <a:lnTo>
                    <a:pt x="30" y="38"/>
                  </a:lnTo>
                  <a:lnTo>
                    <a:pt x="38" y="20"/>
                  </a:lnTo>
                  <a:lnTo>
                    <a:pt x="30"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Freeform 82"/>
            <p:cNvSpPr>
              <a:spLocks/>
            </p:cNvSpPr>
            <p:nvPr userDrawn="1"/>
          </p:nvSpPr>
          <p:spPr bwMode="gray">
            <a:xfrm>
              <a:off x="2889250" y="5187950"/>
              <a:ext cx="5049837" cy="3175"/>
            </a:xfrm>
            <a:custGeom>
              <a:avLst/>
              <a:gdLst>
                <a:gd name="T0" fmla="*/ 1505 w 1506"/>
                <a:gd name="T1" fmla="*/ 0 h 1"/>
                <a:gd name="T2" fmla="*/ 19 w 1506"/>
                <a:gd name="T3" fmla="*/ 0 h 1"/>
                <a:gd name="T4" fmla="*/ 0 w 1506"/>
                <a:gd name="T5" fmla="*/ 1 h 1"/>
                <a:gd name="T6" fmla="*/ 1506 w 1506"/>
                <a:gd name="T7" fmla="*/ 1 h 1"/>
                <a:gd name="T8" fmla="*/ 1505 w 1506"/>
                <a:gd name="T9" fmla="*/ 0 h 1"/>
              </a:gdLst>
              <a:ahLst/>
              <a:cxnLst>
                <a:cxn ang="0">
                  <a:pos x="T0" y="T1"/>
                </a:cxn>
                <a:cxn ang="0">
                  <a:pos x="T2" y="T3"/>
                </a:cxn>
                <a:cxn ang="0">
                  <a:pos x="T4" y="T5"/>
                </a:cxn>
                <a:cxn ang="0">
                  <a:pos x="T6" y="T7"/>
                </a:cxn>
                <a:cxn ang="0">
                  <a:pos x="T8" y="T9"/>
                </a:cxn>
              </a:cxnLst>
              <a:rect l="0" t="0" r="r" b="b"/>
              <a:pathLst>
                <a:path w="1506" h="1">
                  <a:moveTo>
                    <a:pt x="1505" y="0"/>
                  </a:moveTo>
                  <a:cubicBezTo>
                    <a:pt x="19" y="0"/>
                    <a:pt x="19" y="0"/>
                    <a:pt x="19" y="0"/>
                  </a:cubicBezTo>
                  <a:cubicBezTo>
                    <a:pt x="13" y="0"/>
                    <a:pt x="7" y="1"/>
                    <a:pt x="0" y="1"/>
                  </a:cubicBezTo>
                  <a:cubicBezTo>
                    <a:pt x="1506" y="1"/>
                    <a:pt x="1506" y="1"/>
                    <a:pt x="1506" y="1"/>
                  </a:cubicBezTo>
                  <a:cubicBezTo>
                    <a:pt x="1506" y="1"/>
                    <a:pt x="1505" y="0"/>
                    <a:pt x="1505" y="0"/>
                  </a:cubicBezTo>
                </a:path>
              </a:pathLst>
            </a:custGeom>
            <a:solidFill>
              <a:srgbClr val="99D8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83"/>
            <p:cNvSpPr>
              <a:spLocks/>
            </p:cNvSpPr>
            <p:nvPr userDrawn="1"/>
          </p:nvSpPr>
          <p:spPr bwMode="gray">
            <a:xfrm>
              <a:off x="2952750" y="3871913"/>
              <a:ext cx="4983162" cy="1316037"/>
            </a:xfrm>
            <a:custGeom>
              <a:avLst/>
              <a:gdLst>
                <a:gd name="T0" fmla="*/ 931 w 1486"/>
                <a:gd name="T1" fmla="*/ 0 h 418"/>
                <a:gd name="T2" fmla="*/ 836 w 1486"/>
                <a:gd name="T3" fmla="*/ 22 h 418"/>
                <a:gd name="T4" fmla="*/ 828 w 1486"/>
                <a:gd name="T5" fmla="*/ 21 h 418"/>
                <a:gd name="T6" fmla="*/ 565 w 1486"/>
                <a:gd name="T7" fmla="*/ 195 h 418"/>
                <a:gd name="T8" fmla="*/ 364 w 1486"/>
                <a:gd name="T9" fmla="*/ 112 h 418"/>
                <a:gd name="T10" fmla="*/ 309 w 1486"/>
                <a:gd name="T11" fmla="*/ 129 h 418"/>
                <a:gd name="T12" fmla="*/ 310 w 1486"/>
                <a:gd name="T13" fmla="*/ 145 h 418"/>
                <a:gd name="T14" fmla="*/ 281 w 1486"/>
                <a:gd name="T15" fmla="*/ 145 h 418"/>
                <a:gd name="T16" fmla="*/ 281 w 1486"/>
                <a:gd name="T17" fmla="*/ 135 h 418"/>
                <a:gd name="T18" fmla="*/ 220 w 1486"/>
                <a:gd name="T19" fmla="*/ 139 h 418"/>
                <a:gd name="T20" fmla="*/ 194 w 1486"/>
                <a:gd name="T21" fmla="*/ 139 h 418"/>
                <a:gd name="T22" fmla="*/ 0 w 1486"/>
                <a:gd name="T23" fmla="*/ 418 h 418"/>
                <a:gd name="T24" fmla="*/ 1486 w 1486"/>
                <a:gd name="T25" fmla="*/ 418 h 418"/>
                <a:gd name="T26" fmla="*/ 931 w 1486"/>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6" h="418">
                  <a:moveTo>
                    <a:pt x="931" y="0"/>
                  </a:moveTo>
                  <a:cubicBezTo>
                    <a:pt x="903" y="14"/>
                    <a:pt x="871" y="22"/>
                    <a:pt x="836" y="22"/>
                  </a:cubicBezTo>
                  <a:cubicBezTo>
                    <a:pt x="834" y="22"/>
                    <a:pt x="831" y="22"/>
                    <a:pt x="828" y="21"/>
                  </a:cubicBezTo>
                  <a:cubicBezTo>
                    <a:pt x="784" y="124"/>
                    <a:pt x="683" y="195"/>
                    <a:pt x="565" y="195"/>
                  </a:cubicBezTo>
                  <a:cubicBezTo>
                    <a:pt x="487" y="195"/>
                    <a:pt x="415" y="163"/>
                    <a:pt x="364" y="112"/>
                  </a:cubicBezTo>
                  <a:cubicBezTo>
                    <a:pt x="346" y="119"/>
                    <a:pt x="328" y="125"/>
                    <a:pt x="309" y="129"/>
                  </a:cubicBezTo>
                  <a:cubicBezTo>
                    <a:pt x="310" y="145"/>
                    <a:pt x="310" y="145"/>
                    <a:pt x="310" y="145"/>
                  </a:cubicBezTo>
                  <a:cubicBezTo>
                    <a:pt x="281" y="145"/>
                    <a:pt x="281" y="145"/>
                    <a:pt x="281" y="145"/>
                  </a:cubicBezTo>
                  <a:cubicBezTo>
                    <a:pt x="281" y="135"/>
                    <a:pt x="281" y="135"/>
                    <a:pt x="281" y="135"/>
                  </a:cubicBezTo>
                  <a:cubicBezTo>
                    <a:pt x="261" y="138"/>
                    <a:pt x="241" y="139"/>
                    <a:pt x="220" y="139"/>
                  </a:cubicBezTo>
                  <a:cubicBezTo>
                    <a:pt x="211" y="139"/>
                    <a:pt x="203" y="139"/>
                    <a:pt x="194" y="139"/>
                  </a:cubicBezTo>
                  <a:cubicBezTo>
                    <a:pt x="207" y="279"/>
                    <a:pt x="259" y="391"/>
                    <a:pt x="0" y="418"/>
                  </a:cubicBezTo>
                  <a:cubicBezTo>
                    <a:pt x="1486" y="418"/>
                    <a:pt x="1486" y="418"/>
                    <a:pt x="1486" y="418"/>
                  </a:cubicBezTo>
                  <a:cubicBezTo>
                    <a:pt x="1361" y="217"/>
                    <a:pt x="1164" y="66"/>
                    <a:pt x="931"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84"/>
            <p:cNvSpPr>
              <a:spLocks/>
            </p:cNvSpPr>
            <p:nvPr userDrawn="1"/>
          </p:nvSpPr>
          <p:spPr bwMode="gray">
            <a:xfrm>
              <a:off x="2443163" y="4275138"/>
              <a:ext cx="1377950" cy="915987"/>
            </a:xfrm>
            <a:custGeom>
              <a:avLst/>
              <a:gdLst>
                <a:gd name="T0" fmla="*/ 280 w 411"/>
                <a:gd name="T1" fmla="*/ 0 h 291"/>
                <a:gd name="T2" fmla="*/ 0 w 411"/>
                <a:gd name="T3" fmla="*/ 291 h 291"/>
                <a:gd name="T4" fmla="*/ 133 w 411"/>
                <a:gd name="T5" fmla="*/ 291 h 291"/>
                <a:gd name="T6" fmla="*/ 152 w 411"/>
                <a:gd name="T7" fmla="*/ 290 h 291"/>
                <a:gd name="T8" fmla="*/ 346 w 411"/>
                <a:gd name="T9" fmla="*/ 11 h 291"/>
                <a:gd name="T10" fmla="*/ 280 w 411"/>
                <a:gd name="T11" fmla="*/ 0 h 291"/>
              </a:gdLst>
              <a:ahLst/>
              <a:cxnLst>
                <a:cxn ang="0">
                  <a:pos x="T0" y="T1"/>
                </a:cxn>
                <a:cxn ang="0">
                  <a:pos x="T2" y="T3"/>
                </a:cxn>
                <a:cxn ang="0">
                  <a:pos x="T4" y="T5"/>
                </a:cxn>
                <a:cxn ang="0">
                  <a:pos x="T6" y="T7"/>
                </a:cxn>
                <a:cxn ang="0">
                  <a:pos x="T8" y="T9"/>
                </a:cxn>
                <a:cxn ang="0">
                  <a:pos x="T10" y="T11"/>
                </a:cxn>
              </a:cxnLst>
              <a:rect l="0" t="0" r="r" b="b"/>
              <a:pathLst>
                <a:path w="411" h="291">
                  <a:moveTo>
                    <a:pt x="280" y="0"/>
                  </a:moveTo>
                  <a:cubicBezTo>
                    <a:pt x="168" y="77"/>
                    <a:pt x="72" y="176"/>
                    <a:pt x="0" y="291"/>
                  </a:cubicBezTo>
                  <a:cubicBezTo>
                    <a:pt x="133" y="291"/>
                    <a:pt x="133" y="291"/>
                    <a:pt x="133" y="291"/>
                  </a:cubicBezTo>
                  <a:cubicBezTo>
                    <a:pt x="140" y="291"/>
                    <a:pt x="146" y="290"/>
                    <a:pt x="152" y="290"/>
                  </a:cubicBezTo>
                  <a:cubicBezTo>
                    <a:pt x="411" y="263"/>
                    <a:pt x="359" y="151"/>
                    <a:pt x="346" y="11"/>
                  </a:cubicBezTo>
                  <a:cubicBezTo>
                    <a:pt x="324" y="9"/>
                    <a:pt x="301" y="6"/>
                    <a:pt x="280"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85"/>
            <p:cNvSpPr>
              <a:spLocks/>
            </p:cNvSpPr>
            <p:nvPr userDrawn="1"/>
          </p:nvSpPr>
          <p:spPr bwMode="gray">
            <a:xfrm>
              <a:off x="5729288" y="3806825"/>
              <a:ext cx="344487" cy="134937"/>
            </a:xfrm>
            <a:custGeom>
              <a:avLst/>
              <a:gdLst>
                <a:gd name="T0" fmla="*/ 14 w 103"/>
                <a:gd name="T1" fmla="*/ 0 h 43"/>
                <a:gd name="T2" fmla="*/ 0 w 103"/>
                <a:gd name="T3" fmla="*/ 42 h 43"/>
                <a:gd name="T4" fmla="*/ 8 w 103"/>
                <a:gd name="T5" fmla="*/ 43 h 43"/>
                <a:gd name="T6" fmla="*/ 103 w 103"/>
                <a:gd name="T7" fmla="*/ 21 h 43"/>
                <a:gd name="T8" fmla="*/ 14 w 103"/>
                <a:gd name="T9" fmla="*/ 0 h 43"/>
              </a:gdLst>
              <a:ahLst/>
              <a:cxnLst>
                <a:cxn ang="0">
                  <a:pos x="T0" y="T1"/>
                </a:cxn>
                <a:cxn ang="0">
                  <a:pos x="T2" y="T3"/>
                </a:cxn>
                <a:cxn ang="0">
                  <a:pos x="T4" y="T5"/>
                </a:cxn>
                <a:cxn ang="0">
                  <a:pos x="T6" y="T7"/>
                </a:cxn>
                <a:cxn ang="0">
                  <a:pos x="T8" y="T9"/>
                </a:cxn>
              </a:cxnLst>
              <a:rect l="0" t="0" r="r" b="b"/>
              <a:pathLst>
                <a:path w="103" h="43">
                  <a:moveTo>
                    <a:pt x="14" y="0"/>
                  </a:moveTo>
                  <a:cubicBezTo>
                    <a:pt x="10" y="14"/>
                    <a:pt x="5" y="29"/>
                    <a:pt x="0" y="42"/>
                  </a:cubicBezTo>
                  <a:cubicBezTo>
                    <a:pt x="3" y="43"/>
                    <a:pt x="6" y="43"/>
                    <a:pt x="8" y="43"/>
                  </a:cubicBezTo>
                  <a:cubicBezTo>
                    <a:pt x="43" y="43"/>
                    <a:pt x="75" y="35"/>
                    <a:pt x="103" y="21"/>
                  </a:cubicBezTo>
                  <a:cubicBezTo>
                    <a:pt x="74" y="12"/>
                    <a:pt x="44" y="5"/>
                    <a:pt x="14"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86"/>
            <p:cNvSpPr>
              <a:spLocks/>
            </p:cNvSpPr>
            <p:nvPr userDrawn="1"/>
          </p:nvSpPr>
          <p:spPr bwMode="gray">
            <a:xfrm>
              <a:off x="4173538" y="3756025"/>
              <a:ext cx="1601787" cy="730250"/>
            </a:xfrm>
            <a:custGeom>
              <a:avLst/>
              <a:gdLst>
                <a:gd name="T0" fmla="*/ 304 w 478"/>
                <a:gd name="T1" fmla="*/ 0 h 232"/>
                <a:gd name="T2" fmla="*/ 176 w 478"/>
                <a:gd name="T3" fmla="*/ 8 h 232"/>
                <a:gd name="T4" fmla="*/ 101 w 478"/>
                <a:gd name="T5" fmla="*/ 89 h 232"/>
                <a:gd name="T6" fmla="*/ 102 w 478"/>
                <a:gd name="T7" fmla="*/ 110 h 232"/>
                <a:gd name="T8" fmla="*/ 73 w 478"/>
                <a:gd name="T9" fmla="*/ 110 h 232"/>
                <a:gd name="T10" fmla="*/ 0 w 478"/>
                <a:gd name="T11" fmla="*/ 149 h 232"/>
                <a:gd name="T12" fmla="*/ 201 w 478"/>
                <a:gd name="T13" fmla="*/ 232 h 232"/>
                <a:gd name="T14" fmla="*/ 464 w 478"/>
                <a:gd name="T15" fmla="*/ 58 h 232"/>
                <a:gd name="T16" fmla="*/ 478 w 478"/>
                <a:gd name="T17" fmla="*/ 16 h 232"/>
                <a:gd name="T18" fmla="*/ 304 w 478"/>
                <a:gd name="T19"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8" h="232">
                  <a:moveTo>
                    <a:pt x="304" y="0"/>
                  </a:moveTo>
                  <a:cubicBezTo>
                    <a:pt x="260" y="0"/>
                    <a:pt x="218" y="3"/>
                    <a:pt x="176" y="8"/>
                  </a:cubicBezTo>
                  <a:cubicBezTo>
                    <a:pt x="155" y="39"/>
                    <a:pt x="130" y="66"/>
                    <a:pt x="101" y="89"/>
                  </a:cubicBezTo>
                  <a:cubicBezTo>
                    <a:pt x="102" y="110"/>
                    <a:pt x="102" y="110"/>
                    <a:pt x="102" y="110"/>
                  </a:cubicBezTo>
                  <a:cubicBezTo>
                    <a:pt x="73" y="110"/>
                    <a:pt x="73" y="110"/>
                    <a:pt x="73" y="110"/>
                  </a:cubicBezTo>
                  <a:cubicBezTo>
                    <a:pt x="50" y="126"/>
                    <a:pt x="26" y="139"/>
                    <a:pt x="0" y="149"/>
                  </a:cubicBezTo>
                  <a:cubicBezTo>
                    <a:pt x="51" y="200"/>
                    <a:pt x="123" y="232"/>
                    <a:pt x="201" y="232"/>
                  </a:cubicBezTo>
                  <a:cubicBezTo>
                    <a:pt x="319" y="232"/>
                    <a:pt x="420" y="161"/>
                    <a:pt x="464" y="58"/>
                  </a:cubicBezTo>
                  <a:cubicBezTo>
                    <a:pt x="469" y="45"/>
                    <a:pt x="474" y="30"/>
                    <a:pt x="478" y="16"/>
                  </a:cubicBezTo>
                  <a:cubicBezTo>
                    <a:pt x="421" y="5"/>
                    <a:pt x="363" y="0"/>
                    <a:pt x="304"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87"/>
            <p:cNvSpPr>
              <a:spLocks noEditPoints="1"/>
            </p:cNvSpPr>
            <p:nvPr userDrawn="1"/>
          </p:nvSpPr>
          <p:spPr bwMode="gray">
            <a:xfrm>
              <a:off x="3381375" y="3781425"/>
              <a:ext cx="1381125" cy="528637"/>
            </a:xfrm>
            <a:custGeom>
              <a:avLst/>
              <a:gdLst>
                <a:gd name="T0" fmla="*/ 115 w 412"/>
                <a:gd name="T1" fmla="*/ 90 h 168"/>
                <a:gd name="T2" fmla="*/ 0 w 412"/>
                <a:gd name="T3" fmla="*/ 157 h 168"/>
                <a:gd name="T4" fmla="*/ 66 w 412"/>
                <a:gd name="T5" fmla="*/ 168 h 168"/>
                <a:gd name="T6" fmla="*/ 92 w 412"/>
                <a:gd name="T7" fmla="*/ 168 h 168"/>
                <a:gd name="T8" fmla="*/ 153 w 412"/>
                <a:gd name="T9" fmla="*/ 164 h 168"/>
                <a:gd name="T10" fmla="*/ 156 w 412"/>
                <a:gd name="T11" fmla="*/ 109 h 168"/>
                <a:gd name="T12" fmla="*/ 115 w 412"/>
                <a:gd name="T13" fmla="*/ 90 h 168"/>
                <a:gd name="T14" fmla="*/ 296 w 412"/>
                <a:gd name="T15" fmla="*/ 23 h 168"/>
                <a:gd name="T16" fmla="*/ 246 w 412"/>
                <a:gd name="T17" fmla="*/ 38 h 168"/>
                <a:gd name="T18" fmla="*/ 179 w 412"/>
                <a:gd name="T19" fmla="*/ 109 h 168"/>
                <a:gd name="T20" fmla="*/ 181 w 412"/>
                <a:gd name="T21" fmla="*/ 158 h 168"/>
                <a:gd name="T22" fmla="*/ 236 w 412"/>
                <a:gd name="T23" fmla="*/ 141 h 168"/>
                <a:gd name="T24" fmla="*/ 309 w 412"/>
                <a:gd name="T25" fmla="*/ 102 h 168"/>
                <a:gd name="T26" fmla="*/ 292 w 412"/>
                <a:gd name="T27" fmla="*/ 102 h 168"/>
                <a:gd name="T28" fmla="*/ 296 w 412"/>
                <a:gd name="T29" fmla="*/ 23 h 168"/>
                <a:gd name="T30" fmla="*/ 412 w 412"/>
                <a:gd name="T31" fmla="*/ 0 h 168"/>
                <a:gd name="T32" fmla="*/ 334 w 412"/>
                <a:gd name="T33" fmla="*/ 14 h 168"/>
                <a:gd name="T34" fmla="*/ 337 w 412"/>
                <a:gd name="T35" fmla="*/ 81 h 168"/>
                <a:gd name="T36" fmla="*/ 412 w 412"/>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2" h="168">
                  <a:moveTo>
                    <a:pt x="115" y="90"/>
                  </a:moveTo>
                  <a:cubicBezTo>
                    <a:pt x="75" y="110"/>
                    <a:pt x="37" y="133"/>
                    <a:pt x="0" y="157"/>
                  </a:cubicBezTo>
                  <a:cubicBezTo>
                    <a:pt x="21" y="163"/>
                    <a:pt x="44" y="166"/>
                    <a:pt x="66" y="168"/>
                  </a:cubicBezTo>
                  <a:cubicBezTo>
                    <a:pt x="75" y="168"/>
                    <a:pt x="83" y="168"/>
                    <a:pt x="92" y="168"/>
                  </a:cubicBezTo>
                  <a:cubicBezTo>
                    <a:pt x="113" y="168"/>
                    <a:pt x="133" y="167"/>
                    <a:pt x="153" y="164"/>
                  </a:cubicBezTo>
                  <a:cubicBezTo>
                    <a:pt x="156" y="109"/>
                    <a:pt x="156" y="109"/>
                    <a:pt x="156" y="109"/>
                  </a:cubicBezTo>
                  <a:cubicBezTo>
                    <a:pt x="140" y="107"/>
                    <a:pt x="126" y="100"/>
                    <a:pt x="115" y="90"/>
                  </a:cubicBezTo>
                  <a:moveTo>
                    <a:pt x="296" y="23"/>
                  </a:moveTo>
                  <a:cubicBezTo>
                    <a:pt x="279" y="28"/>
                    <a:pt x="262" y="32"/>
                    <a:pt x="246" y="38"/>
                  </a:cubicBezTo>
                  <a:cubicBezTo>
                    <a:pt x="243" y="74"/>
                    <a:pt x="215" y="104"/>
                    <a:pt x="179" y="109"/>
                  </a:cubicBezTo>
                  <a:cubicBezTo>
                    <a:pt x="181" y="158"/>
                    <a:pt x="181" y="158"/>
                    <a:pt x="181" y="158"/>
                  </a:cubicBezTo>
                  <a:cubicBezTo>
                    <a:pt x="200" y="154"/>
                    <a:pt x="218" y="148"/>
                    <a:pt x="236" y="141"/>
                  </a:cubicBezTo>
                  <a:cubicBezTo>
                    <a:pt x="262" y="131"/>
                    <a:pt x="286" y="118"/>
                    <a:pt x="309" y="102"/>
                  </a:cubicBezTo>
                  <a:cubicBezTo>
                    <a:pt x="292" y="102"/>
                    <a:pt x="292" y="102"/>
                    <a:pt x="292" y="102"/>
                  </a:cubicBezTo>
                  <a:cubicBezTo>
                    <a:pt x="296" y="23"/>
                    <a:pt x="296" y="23"/>
                    <a:pt x="296" y="23"/>
                  </a:cubicBezTo>
                  <a:moveTo>
                    <a:pt x="412" y="0"/>
                  </a:moveTo>
                  <a:cubicBezTo>
                    <a:pt x="386" y="4"/>
                    <a:pt x="359" y="9"/>
                    <a:pt x="334" y="14"/>
                  </a:cubicBezTo>
                  <a:cubicBezTo>
                    <a:pt x="337" y="81"/>
                    <a:pt x="337" y="81"/>
                    <a:pt x="337" y="81"/>
                  </a:cubicBezTo>
                  <a:cubicBezTo>
                    <a:pt x="366" y="58"/>
                    <a:pt x="391" y="31"/>
                    <a:pt x="412"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88"/>
            <p:cNvSpPr>
              <a:spLocks/>
            </p:cNvSpPr>
            <p:nvPr userDrawn="1"/>
          </p:nvSpPr>
          <p:spPr bwMode="gray">
            <a:xfrm>
              <a:off x="4360863" y="2578100"/>
              <a:ext cx="153987" cy="1524000"/>
            </a:xfrm>
            <a:custGeom>
              <a:avLst/>
              <a:gdLst>
                <a:gd name="T0" fmla="*/ 0 w 97"/>
                <a:gd name="T1" fmla="*/ 960 h 960"/>
                <a:gd name="T2" fmla="*/ 49 w 97"/>
                <a:gd name="T3" fmla="*/ 0 h 960"/>
                <a:gd name="T4" fmla="*/ 97 w 97"/>
                <a:gd name="T5" fmla="*/ 960 h 960"/>
                <a:gd name="T6" fmla="*/ 0 w 97"/>
                <a:gd name="T7" fmla="*/ 960 h 960"/>
              </a:gdLst>
              <a:ahLst/>
              <a:cxnLst>
                <a:cxn ang="0">
                  <a:pos x="T0" y="T1"/>
                </a:cxn>
                <a:cxn ang="0">
                  <a:pos x="T2" y="T3"/>
                </a:cxn>
                <a:cxn ang="0">
                  <a:pos x="T4" y="T5"/>
                </a:cxn>
                <a:cxn ang="0">
                  <a:pos x="T6" y="T7"/>
                </a:cxn>
              </a:cxnLst>
              <a:rect l="0" t="0" r="r" b="b"/>
              <a:pathLst>
                <a:path w="97" h="960">
                  <a:moveTo>
                    <a:pt x="0" y="960"/>
                  </a:moveTo>
                  <a:lnTo>
                    <a:pt x="49" y="0"/>
                  </a:lnTo>
                  <a:lnTo>
                    <a:pt x="97" y="960"/>
                  </a:lnTo>
                  <a:lnTo>
                    <a:pt x="0" y="96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89"/>
            <p:cNvSpPr>
              <a:spLocks/>
            </p:cNvSpPr>
            <p:nvPr userDrawn="1"/>
          </p:nvSpPr>
          <p:spPr bwMode="gray">
            <a:xfrm>
              <a:off x="4360863" y="2578100"/>
              <a:ext cx="153987" cy="1524000"/>
            </a:xfrm>
            <a:custGeom>
              <a:avLst/>
              <a:gdLst>
                <a:gd name="T0" fmla="*/ 0 w 97"/>
                <a:gd name="T1" fmla="*/ 960 h 960"/>
                <a:gd name="T2" fmla="*/ 49 w 97"/>
                <a:gd name="T3" fmla="*/ 0 h 960"/>
                <a:gd name="T4" fmla="*/ 97 w 97"/>
                <a:gd name="T5" fmla="*/ 960 h 960"/>
                <a:gd name="T6" fmla="*/ 0 w 97"/>
                <a:gd name="T7" fmla="*/ 960 h 960"/>
              </a:gdLst>
              <a:ahLst/>
              <a:cxnLst>
                <a:cxn ang="0">
                  <a:pos x="T0" y="T1"/>
                </a:cxn>
                <a:cxn ang="0">
                  <a:pos x="T2" y="T3"/>
                </a:cxn>
                <a:cxn ang="0">
                  <a:pos x="T4" y="T5"/>
                </a:cxn>
                <a:cxn ang="0">
                  <a:pos x="T6" y="T7"/>
                </a:cxn>
              </a:cxnLst>
              <a:rect l="0" t="0" r="r" b="b"/>
              <a:pathLst>
                <a:path w="97" h="960">
                  <a:moveTo>
                    <a:pt x="0" y="960"/>
                  </a:moveTo>
                  <a:lnTo>
                    <a:pt x="49" y="0"/>
                  </a:lnTo>
                  <a:lnTo>
                    <a:pt x="97" y="960"/>
                  </a:lnTo>
                  <a:lnTo>
                    <a:pt x="0" y="9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90"/>
            <p:cNvSpPr>
              <a:spLocks/>
            </p:cNvSpPr>
            <p:nvPr userDrawn="1"/>
          </p:nvSpPr>
          <p:spPr bwMode="gray">
            <a:xfrm>
              <a:off x="4140200" y="3422650"/>
              <a:ext cx="298450" cy="317500"/>
            </a:xfrm>
            <a:custGeom>
              <a:avLst/>
              <a:gdLst>
                <a:gd name="T0" fmla="*/ 188 w 188"/>
                <a:gd name="T1" fmla="*/ 200 h 200"/>
                <a:gd name="T2" fmla="*/ 0 w 188"/>
                <a:gd name="T3" fmla="*/ 0 h 200"/>
                <a:gd name="T4" fmla="*/ 188 w 188"/>
                <a:gd name="T5" fmla="*/ 146 h 200"/>
                <a:gd name="T6" fmla="*/ 188 w 188"/>
                <a:gd name="T7" fmla="*/ 200 h 200"/>
              </a:gdLst>
              <a:ahLst/>
              <a:cxnLst>
                <a:cxn ang="0">
                  <a:pos x="T0" y="T1"/>
                </a:cxn>
                <a:cxn ang="0">
                  <a:pos x="T2" y="T3"/>
                </a:cxn>
                <a:cxn ang="0">
                  <a:pos x="T4" y="T5"/>
                </a:cxn>
                <a:cxn ang="0">
                  <a:pos x="T6" y="T7"/>
                </a:cxn>
              </a:cxnLst>
              <a:rect l="0" t="0" r="r" b="b"/>
              <a:pathLst>
                <a:path w="188" h="200">
                  <a:moveTo>
                    <a:pt x="188" y="200"/>
                  </a:moveTo>
                  <a:lnTo>
                    <a:pt x="0" y="0"/>
                  </a:lnTo>
                  <a:lnTo>
                    <a:pt x="188" y="146"/>
                  </a:lnTo>
                  <a:lnTo>
                    <a:pt x="188" y="20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91"/>
            <p:cNvSpPr>
              <a:spLocks/>
            </p:cNvSpPr>
            <p:nvPr userDrawn="1"/>
          </p:nvSpPr>
          <p:spPr bwMode="gray">
            <a:xfrm>
              <a:off x="4140200" y="3422650"/>
              <a:ext cx="298450" cy="317500"/>
            </a:xfrm>
            <a:custGeom>
              <a:avLst/>
              <a:gdLst>
                <a:gd name="T0" fmla="*/ 188 w 188"/>
                <a:gd name="T1" fmla="*/ 200 h 200"/>
                <a:gd name="T2" fmla="*/ 0 w 188"/>
                <a:gd name="T3" fmla="*/ 0 h 200"/>
                <a:gd name="T4" fmla="*/ 188 w 188"/>
                <a:gd name="T5" fmla="*/ 146 h 200"/>
                <a:gd name="T6" fmla="*/ 188 w 188"/>
                <a:gd name="T7" fmla="*/ 200 h 200"/>
              </a:gdLst>
              <a:ahLst/>
              <a:cxnLst>
                <a:cxn ang="0">
                  <a:pos x="T0" y="T1"/>
                </a:cxn>
                <a:cxn ang="0">
                  <a:pos x="T2" y="T3"/>
                </a:cxn>
                <a:cxn ang="0">
                  <a:pos x="T4" y="T5"/>
                </a:cxn>
                <a:cxn ang="0">
                  <a:pos x="T6" y="T7"/>
                </a:cxn>
              </a:cxnLst>
              <a:rect l="0" t="0" r="r" b="b"/>
              <a:pathLst>
                <a:path w="188" h="200">
                  <a:moveTo>
                    <a:pt x="188" y="200"/>
                  </a:moveTo>
                  <a:lnTo>
                    <a:pt x="0" y="0"/>
                  </a:lnTo>
                  <a:lnTo>
                    <a:pt x="188" y="146"/>
                  </a:lnTo>
                  <a:lnTo>
                    <a:pt x="188"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92"/>
            <p:cNvSpPr>
              <a:spLocks/>
            </p:cNvSpPr>
            <p:nvPr userDrawn="1"/>
          </p:nvSpPr>
          <p:spPr bwMode="gray">
            <a:xfrm>
              <a:off x="4203700" y="3157538"/>
              <a:ext cx="244475" cy="258762"/>
            </a:xfrm>
            <a:custGeom>
              <a:avLst/>
              <a:gdLst>
                <a:gd name="T0" fmla="*/ 148 w 154"/>
                <a:gd name="T1" fmla="*/ 163 h 163"/>
                <a:gd name="T2" fmla="*/ 0 w 154"/>
                <a:gd name="T3" fmla="*/ 0 h 163"/>
                <a:gd name="T4" fmla="*/ 154 w 154"/>
                <a:gd name="T5" fmla="*/ 115 h 163"/>
                <a:gd name="T6" fmla="*/ 148 w 154"/>
                <a:gd name="T7" fmla="*/ 163 h 163"/>
              </a:gdLst>
              <a:ahLst/>
              <a:cxnLst>
                <a:cxn ang="0">
                  <a:pos x="T0" y="T1"/>
                </a:cxn>
                <a:cxn ang="0">
                  <a:pos x="T2" y="T3"/>
                </a:cxn>
                <a:cxn ang="0">
                  <a:pos x="T4" y="T5"/>
                </a:cxn>
                <a:cxn ang="0">
                  <a:pos x="T6" y="T7"/>
                </a:cxn>
              </a:cxnLst>
              <a:rect l="0" t="0" r="r" b="b"/>
              <a:pathLst>
                <a:path w="154" h="163">
                  <a:moveTo>
                    <a:pt x="148" y="163"/>
                  </a:moveTo>
                  <a:lnTo>
                    <a:pt x="0" y="0"/>
                  </a:lnTo>
                  <a:lnTo>
                    <a:pt x="154" y="115"/>
                  </a:lnTo>
                  <a:lnTo>
                    <a:pt x="148" y="16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93"/>
            <p:cNvSpPr>
              <a:spLocks/>
            </p:cNvSpPr>
            <p:nvPr userDrawn="1"/>
          </p:nvSpPr>
          <p:spPr bwMode="gray">
            <a:xfrm>
              <a:off x="4203700" y="3157538"/>
              <a:ext cx="244475" cy="258762"/>
            </a:xfrm>
            <a:custGeom>
              <a:avLst/>
              <a:gdLst>
                <a:gd name="T0" fmla="*/ 148 w 154"/>
                <a:gd name="T1" fmla="*/ 163 h 163"/>
                <a:gd name="T2" fmla="*/ 0 w 154"/>
                <a:gd name="T3" fmla="*/ 0 h 163"/>
                <a:gd name="T4" fmla="*/ 154 w 154"/>
                <a:gd name="T5" fmla="*/ 115 h 163"/>
                <a:gd name="T6" fmla="*/ 148 w 154"/>
                <a:gd name="T7" fmla="*/ 163 h 163"/>
              </a:gdLst>
              <a:ahLst/>
              <a:cxnLst>
                <a:cxn ang="0">
                  <a:pos x="T0" y="T1"/>
                </a:cxn>
                <a:cxn ang="0">
                  <a:pos x="T2" y="T3"/>
                </a:cxn>
                <a:cxn ang="0">
                  <a:pos x="T4" y="T5"/>
                </a:cxn>
                <a:cxn ang="0">
                  <a:pos x="T6" y="T7"/>
                </a:cxn>
              </a:cxnLst>
              <a:rect l="0" t="0" r="r" b="b"/>
              <a:pathLst>
                <a:path w="154" h="163">
                  <a:moveTo>
                    <a:pt x="148" y="163"/>
                  </a:moveTo>
                  <a:lnTo>
                    <a:pt x="0" y="0"/>
                  </a:lnTo>
                  <a:lnTo>
                    <a:pt x="154" y="115"/>
                  </a:lnTo>
                  <a:lnTo>
                    <a:pt x="148"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94"/>
            <p:cNvSpPr>
              <a:spLocks/>
            </p:cNvSpPr>
            <p:nvPr userDrawn="1"/>
          </p:nvSpPr>
          <p:spPr bwMode="gray">
            <a:xfrm>
              <a:off x="4279900" y="2990850"/>
              <a:ext cx="177800" cy="185737"/>
            </a:xfrm>
            <a:custGeom>
              <a:avLst/>
              <a:gdLst>
                <a:gd name="T0" fmla="*/ 100 w 112"/>
                <a:gd name="T1" fmla="*/ 117 h 117"/>
                <a:gd name="T2" fmla="*/ 0 w 112"/>
                <a:gd name="T3" fmla="*/ 0 h 117"/>
                <a:gd name="T4" fmla="*/ 112 w 112"/>
                <a:gd name="T5" fmla="*/ 75 h 117"/>
                <a:gd name="T6" fmla="*/ 100 w 112"/>
                <a:gd name="T7" fmla="*/ 117 h 117"/>
              </a:gdLst>
              <a:ahLst/>
              <a:cxnLst>
                <a:cxn ang="0">
                  <a:pos x="T0" y="T1"/>
                </a:cxn>
                <a:cxn ang="0">
                  <a:pos x="T2" y="T3"/>
                </a:cxn>
                <a:cxn ang="0">
                  <a:pos x="T4" y="T5"/>
                </a:cxn>
                <a:cxn ang="0">
                  <a:pos x="T6" y="T7"/>
                </a:cxn>
              </a:cxnLst>
              <a:rect l="0" t="0" r="r" b="b"/>
              <a:pathLst>
                <a:path w="112" h="117">
                  <a:moveTo>
                    <a:pt x="100" y="117"/>
                  </a:moveTo>
                  <a:lnTo>
                    <a:pt x="0" y="0"/>
                  </a:lnTo>
                  <a:lnTo>
                    <a:pt x="112" y="75"/>
                  </a:lnTo>
                  <a:lnTo>
                    <a:pt x="100" y="11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95"/>
            <p:cNvSpPr>
              <a:spLocks/>
            </p:cNvSpPr>
            <p:nvPr userDrawn="1"/>
          </p:nvSpPr>
          <p:spPr bwMode="gray">
            <a:xfrm>
              <a:off x="4279900" y="2990850"/>
              <a:ext cx="177800" cy="185737"/>
            </a:xfrm>
            <a:custGeom>
              <a:avLst/>
              <a:gdLst>
                <a:gd name="T0" fmla="*/ 100 w 112"/>
                <a:gd name="T1" fmla="*/ 117 h 117"/>
                <a:gd name="T2" fmla="*/ 0 w 112"/>
                <a:gd name="T3" fmla="*/ 0 h 117"/>
                <a:gd name="T4" fmla="*/ 112 w 112"/>
                <a:gd name="T5" fmla="*/ 75 h 117"/>
                <a:gd name="T6" fmla="*/ 100 w 112"/>
                <a:gd name="T7" fmla="*/ 117 h 117"/>
              </a:gdLst>
              <a:ahLst/>
              <a:cxnLst>
                <a:cxn ang="0">
                  <a:pos x="T0" y="T1"/>
                </a:cxn>
                <a:cxn ang="0">
                  <a:pos x="T2" y="T3"/>
                </a:cxn>
                <a:cxn ang="0">
                  <a:pos x="T4" y="T5"/>
                </a:cxn>
                <a:cxn ang="0">
                  <a:pos x="T6" y="T7"/>
                </a:cxn>
              </a:cxnLst>
              <a:rect l="0" t="0" r="r" b="b"/>
              <a:pathLst>
                <a:path w="112" h="117">
                  <a:moveTo>
                    <a:pt x="100" y="117"/>
                  </a:moveTo>
                  <a:lnTo>
                    <a:pt x="0" y="0"/>
                  </a:lnTo>
                  <a:lnTo>
                    <a:pt x="112" y="75"/>
                  </a:lnTo>
                  <a:lnTo>
                    <a:pt x="100" y="1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96"/>
            <p:cNvSpPr>
              <a:spLocks/>
            </p:cNvSpPr>
            <p:nvPr userDrawn="1"/>
          </p:nvSpPr>
          <p:spPr bwMode="gray">
            <a:xfrm>
              <a:off x="4457700" y="3321050"/>
              <a:ext cx="298450" cy="317500"/>
            </a:xfrm>
            <a:custGeom>
              <a:avLst/>
              <a:gdLst>
                <a:gd name="T0" fmla="*/ 0 w 188"/>
                <a:gd name="T1" fmla="*/ 200 h 200"/>
                <a:gd name="T2" fmla="*/ 188 w 188"/>
                <a:gd name="T3" fmla="*/ 0 h 200"/>
                <a:gd name="T4" fmla="*/ 0 w 188"/>
                <a:gd name="T5" fmla="*/ 145 h 200"/>
                <a:gd name="T6" fmla="*/ 0 w 188"/>
                <a:gd name="T7" fmla="*/ 200 h 200"/>
              </a:gdLst>
              <a:ahLst/>
              <a:cxnLst>
                <a:cxn ang="0">
                  <a:pos x="T0" y="T1"/>
                </a:cxn>
                <a:cxn ang="0">
                  <a:pos x="T2" y="T3"/>
                </a:cxn>
                <a:cxn ang="0">
                  <a:pos x="T4" y="T5"/>
                </a:cxn>
                <a:cxn ang="0">
                  <a:pos x="T6" y="T7"/>
                </a:cxn>
              </a:cxnLst>
              <a:rect l="0" t="0" r="r" b="b"/>
              <a:pathLst>
                <a:path w="188" h="200">
                  <a:moveTo>
                    <a:pt x="0" y="200"/>
                  </a:moveTo>
                  <a:lnTo>
                    <a:pt x="188" y="0"/>
                  </a:lnTo>
                  <a:lnTo>
                    <a:pt x="0" y="145"/>
                  </a:lnTo>
                  <a:lnTo>
                    <a:pt x="0" y="20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97"/>
            <p:cNvSpPr>
              <a:spLocks/>
            </p:cNvSpPr>
            <p:nvPr userDrawn="1"/>
          </p:nvSpPr>
          <p:spPr bwMode="gray">
            <a:xfrm>
              <a:off x="4457700" y="3321050"/>
              <a:ext cx="298450" cy="317500"/>
            </a:xfrm>
            <a:custGeom>
              <a:avLst/>
              <a:gdLst>
                <a:gd name="T0" fmla="*/ 0 w 188"/>
                <a:gd name="T1" fmla="*/ 200 h 200"/>
                <a:gd name="T2" fmla="*/ 188 w 188"/>
                <a:gd name="T3" fmla="*/ 0 h 200"/>
                <a:gd name="T4" fmla="*/ 0 w 188"/>
                <a:gd name="T5" fmla="*/ 145 h 200"/>
                <a:gd name="T6" fmla="*/ 0 w 188"/>
                <a:gd name="T7" fmla="*/ 200 h 200"/>
              </a:gdLst>
              <a:ahLst/>
              <a:cxnLst>
                <a:cxn ang="0">
                  <a:pos x="T0" y="T1"/>
                </a:cxn>
                <a:cxn ang="0">
                  <a:pos x="T2" y="T3"/>
                </a:cxn>
                <a:cxn ang="0">
                  <a:pos x="T4" y="T5"/>
                </a:cxn>
                <a:cxn ang="0">
                  <a:pos x="T6" y="T7"/>
                </a:cxn>
              </a:cxnLst>
              <a:rect l="0" t="0" r="r" b="b"/>
              <a:pathLst>
                <a:path w="188" h="200">
                  <a:moveTo>
                    <a:pt x="0" y="200"/>
                  </a:moveTo>
                  <a:lnTo>
                    <a:pt x="188" y="0"/>
                  </a:lnTo>
                  <a:lnTo>
                    <a:pt x="0" y="145"/>
                  </a:lnTo>
                  <a:lnTo>
                    <a:pt x="0"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98"/>
            <p:cNvSpPr>
              <a:spLocks/>
            </p:cNvSpPr>
            <p:nvPr userDrawn="1"/>
          </p:nvSpPr>
          <p:spPr bwMode="gray">
            <a:xfrm>
              <a:off x="4448175" y="3071813"/>
              <a:ext cx="244475" cy="258762"/>
            </a:xfrm>
            <a:custGeom>
              <a:avLst/>
              <a:gdLst>
                <a:gd name="T0" fmla="*/ 6 w 154"/>
                <a:gd name="T1" fmla="*/ 163 h 163"/>
                <a:gd name="T2" fmla="*/ 154 w 154"/>
                <a:gd name="T3" fmla="*/ 0 h 163"/>
                <a:gd name="T4" fmla="*/ 0 w 154"/>
                <a:gd name="T5" fmla="*/ 116 h 163"/>
                <a:gd name="T6" fmla="*/ 6 w 154"/>
                <a:gd name="T7" fmla="*/ 163 h 163"/>
              </a:gdLst>
              <a:ahLst/>
              <a:cxnLst>
                <a:cxn ang="0">
                  <a:pos x="T0" y="T1"/>
                </a:cxn>
                <a:cxn ang="0">
                  <a:pos x="T2" y="T3"/>
                </a:cxn>
                <a:cxn ang="0">
                  <a:pos x="T4" y="T5"/>
                </a:cxn>
                <a:cxn ang="0">
                  <a:pos x="T6" y="T7"/>
                </a:cxn>
              </a:cxnLst>
              <a:rect l="0" t="0" r="r" b="b"/>
              <a:pathLst>
                <a:path w="154" h="163">
                  <a:moveTo>
                    <a:pt x="6" y="163"/>
                  </a:moveTo>
                  <a:lnTo>
                    <a:pt x="154" y="0"/>
                  </a:lnTo>
                  <a:lnTo>
                    <a:pt x="0" y="116"/>
                  </a:lnTo>
                  <a:lnTo>
                    <a:pt x="6" y="16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99"/>
            <p:cNvSpPr>
              <a:spLocks/>
            </p:cNvSpPr>
            <p:nvPr userDrawn="1"/>
          </p:nvSpPr>
          <p:spPr bwMode="gray">
            <a:xfrm>
              <a:off x="4448175" y="3071813"/>
              <a:ext cx="244475" cy="258762"/>
            </a:xfrm>
            <a:custGeom>
              <a:avLst/>
              <a:gdLst>
                <a:gd name="T0" fmla="*/ 6 w 154"/>
                <a:gd name="T1" fmla="*/ 163 h 163"/>
                <a:gd name="T2" fmla="*/ 154 w 154"/>
                <a:gd name="T3" fmla="*/ 0 h 163"/>
                <a:gd name="T4" fmla="*/ 0 w 154"/>
                <a:gd name="T5" fmla="*/ 116 h 163"/>
                <a:gd name="T6" fmla="*/ 6 w 154"/>
                <a:gd name="T7" fmla="*/ 163 h 163"/>
              </a:gdLst>
              <a:ahLst/>
              <a:cxnLst>
                <a:cxn ang="0">
                  <a:pos x="T0" y="T1"/>
                </a:cxn>
                <a:cxn ang="0">
                  <a:pos x="T2" y="T3"/>
                </a:cxn>
                <a:cxn ang="0">
                  <a:pos x="T4" y="T5"/>
                </a:cxn>
                <a:cxn ang="0">
                  <a:pos x="T6" y="T7"/>
                </a:cxn>
              </a:cxnLst>
              <a:rect l="0" t="0" r="r" b="b"/>
              <a:pathLst>
                <a:path w="154" h="163">
                  <a:moveTo>
                    <a:pt x="6" y="163"/>
                  </a:moveTo>
                  <a:lnTo>
                    <a:pt x="154" y="0"/>
                  </a:lnTo>
                  <a:lnTo>
                    <a:pt x="0" y="116"/>
                  </a:lnTo>
                  <a:lnTo>
                    <a:pt x="6"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100"/>
            <p:cNvSpPr>
              <a:spLocks/>
            </p:cNvSpPr>
            <p:nvPr userDrawn="1"/>
          </p:nvSpPr>
          <p:spPr bwMode="gray">
            <a:xfrm>
              <a:off x="4427538" y="2895600"/>
              <a:ext cx="128587" cy="130175"/>
            </a:xfrm>
            <a:custGeom>
              <a:avLst/>
              <a:gdLst>
                <a:gd name="T0" fmla="*/ 19 w 81"/>
                <a:gd name="T1" fmla="*/ 82 h 82"/>
                <a:gd name="T2" fmla="*/ 81 w 81"/>
                <a:gd name="T3" fmla="*/ 0 h 82"/>
                <a:gd name="T4" fmla="*/ 0 w 81"/>
                <a:gd name="T5" fmla="*/ 44 h 82"/>
                <a:gd name="T6" fmla="*/ 19 w 81"/>
                <a:gd name="T7" fmla="*/ 82 h 82"/>
              </a:gdLst>
              <a:ahLst/>
              <a:cxnLst>
                <a:cxn ang="0">
                  <a:pos x="T0" y="T1"/>
                </a:cxn>
                <a:cxn ang="0">
                  <a:pos x="T2" y="T3"/>
                </a:cxn>
                <a:cxn ang="0">
                  <a:pos x="T4" y="T5"/>
                </a:cxn>
                <a:cxn ang="0">
                  <a:pos x="T6" y="T7"/>
                </a:cxn>
              </a:cxnLst>
              <a:rect l="0" t="0" r="r" b="b"/>
              <a:pathLst>
                <a:path w="81" h="82">
                  <a:moveTo>
                    <a:pt x="19" y="82"/>
                  </a:moveTo>
                  <a:lnTo>
                    <a:pt x="81" y="0"/>
                  </a:lnTo>
                  <a:lnTo>
                    <a:pt x="0" y="44"/>
                  </a:lnTo>
                  <a:lnTo>
                    <a:pt x="19" y="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101"/>
            <p:cNvSpPr>
              <a:spLocks/>
            </p:cNvSpPr>
            <p:nvPr userDrawn="1"/>
          </p:nvSpPr>
          <p:spPr bwMode="gray">
            <a:xfrm>
              <a:off x="4427538" y="2895600"/>
              <a:ext cx="128587" cy="130175"/>
            </a:xfrm>
            <a:custGeom>
              <a:avLst/>
              <a:gdLst>
                <a:gd name="T0" fmla="*/ 19 w 81"/>
                <a:gd name="T1" fmla="*/ 82 h 82"/>
                <a:gd name="T2" fmla="*/ 81 w 81"/>
                <a:gd name="T3" fmla="*/ 0 h 82"/>
                <a:gd name="T4" fmla="*/ 0 w 81"/>
                <a:gd name="T5" fmla="*/ 44 h 82"/>
                <a:gd name="T6" fmla="*/ 19 w 81"/>
                <a:gd name="T7" fmla="*/ 82 h 82"/>
              </a:gdLst>
              <a:ahLst/>
              <a:cxnLst>
                <a:cxn ang="0">
                  <a:pos x="T0" y="T1"/>
                </a:cxn>
                <a:cxn ang="0">
                  <a:pos x="T2" y="T3"/>
                </a:cxn>
                <a:cxn ang="0">
                  <a:pos x="T4" y="T5"/>
                </a:cxn>
                <a:cxn ang="0">
                  <a:pos x="T6" y="T7"/>
                </a:cxn>
              </a:cxnLst>
              <a:rect l="0" t="0" r="r" b="b"/>
              <a:pathLst>
                <a:path w="81" h="82">
                  <a:moveTo>
                    <a:pt x="19" y="82"/>
                  </a:moveTo>
                  <a:lnTo>
                    <a:pt x="81" y="0"/>
                  </a:lnTo>
                  <a:lnTo>
                    <a:pt x="0" y="44"/>
                  </a:lnTo>
                  <a:lnTo>
                    <a:pt x="19" y="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102"/>
            <p:cNvSpPr>
              <a:spLocks/>
            </p:cNvSpPr>
            <p:nvPr userDrawn="1"/>
          </p:nvSpPr>
          <p:spPr bwMode="gray">
            <a:xfrm>
              <a:off x="4019550" y="2490788"/>
              <a:ext cx="841375" cy="1287462"/>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103"/>
            <p:cNvSpPr>
              <a:spLocks/>
            </p:cNvSpPr>
            <p:nvPr userDrawn="1"/>
          </p:nvSpPr>
          <p:spPr bwMode="gray">
            <a:xfrm>
              <a:off x="4378325" y="2578100"/>
              <a:ext cx="120650" cy="120332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104"/>
            <p:cNvSpPr>
              <a:spLocks/>
            </p:cNvSpPr>
            <p:nvPr userDrawn="1"/>
          </p:nvSpPr>
          <p:spPr bwMode="gray">
            <a:xfrm>
              <a:off x="4140200" y="3422650"/>
              <a:ext cx="298450" cy="317500"/>
            </a:xfrm>
            <a:custGeom>
              <a:avLst/>
              <a:gdLst>
                <a:gd name="T0" fmla="*/ 0 w 188"/>
                <a:gd name="T1" fmla="*/ 0 h 200"/>
                <a:gd name="T2" fmla="*/ 152 w 188"/>
                <a:gd name="T3" fmla="*/ 162 h 200"/>
                <a:gd name="T4" fmla="*/ 188 w 188"/>
                <a:gd name="T5" fmla="*/ 200 h 200"/>
                <a:gd name="T6" fmla="*/ 188 w 188"/>
                <a:gd name="T7" fmla="*/ 146 h 200"/>
                <a:gd name="T8" fmla="*/ 154 w 188"/>
                <a:gd name="T9" fmla="*/ 121 h 200"/>
                <a:gd name="T10" fmla="*/ 0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0" y="0"/>
                  </a:moveTo>
                  <a:lnTo>
                    <a:pt x="152" y="162"/>
                  </a:lnTo>
                  <a:lnTo>
                    <a:pt x="188" y="200"/>
                  </a:lnTo>
                  <a:lnTo>
                    <a:pt x="188" y="146"/>
                  </a:lnTo>
                  <a:lnTo>
                    <a:pt x="154" y="121"/>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105"/>
            <p:cNvSpPr>
              <a:spLocks/>
            </p:cNvSpPr>
            <p:nvPr userDrawn="1"/>
          </p:nvSpPr>
          <p:spPr bwMode="gray">
            <a:xfrm>
              <a:off x="4140200" y="3422650"/>
              <a:ext cx="298450" cy="317500"/>
            </a:xfrm>
            <a:custGeom>
              <a:avLst/>
              <a:gdLst>
                <a:gd name="T0" fmla="*/ 0 w 188"/>
                <a:gd name="T1" fmla="*/ 0 h 200"/>
                <a:gd name="T2" fmla="*/ 152 w 188"/>
                <a:gd name="T3" fmla="*/ 162 h 200"/>
                <a:gd name="T4" fmla="*/ 188 w 188"/>
                <a:gd name="T5" fmla="*/ 200 h 200"/>
                <a:gd name="T6" fmla="*/ 188 w 188"/>
                <a:gd name="T7" fmla="*/ 146 h 200"/>
                <a:gd name="T8" fmla="*/ 154 w 188"/>
                <a:gd name="T9" fmla="*/ 121 h 200"/>
                <a:gd name="T10" fmla="*/ 0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0" y="0"/>
                  </a:moveTo>
                  <a:lnTo>
                    <a:pt x="152" y="162"/>
                  </a:lnTo>
                  <a:lnTo>
                    <a:pt x="188" y="200"/>
                  </a:lnTo>
                  <a:lnTo>
                    <a:pt x="188" y="146"/>
                  </a:lnTo>
                  <a:lnTo>
                    <a:pt x="154" y="12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106"/>
            <p:cNvSpPr>
              <a:spLocks/>
            </p:cNvSpPr>
            <p:nvPr userDrawn="1"/>
          </p:nvSpPr>
          <p:spPr bwMode="gray">
            <a:xfrm>
              <a:off x="4203700" y="3157538"/>
              <a:ext cx="244475" cy="258762"/>
            </a:xfrm>
            <a:custGeom>
              <a:avLst/>
              <a:gdLst>
                <a:gd name="T0" fmla="*/ 0 w 154"/>
                <a:gd name="T1" fmla="*/ 0 h 163"/>
                <a:gd name="T2" fmla="*/ 122 w 154"/>
                <a:gd name="T3" fmla="*/ 135 h 163"/>
                <a:gd name="T4" fmla="*/ 148 w 154"/>
                <a:gd name="T5" fmla="*/ 163 h 163"/>
                <a:gd name="T6" fmla="*/ 154 w 154"/>
                <a:gd name="T7" fmla="*/ 115 h 163"/>
                <a:gd name="T8" fmla="*/ 124 w 154"/>
                <a:gd name="T9" fmla="*/ 93 h 163"/>
                <a:gd name="T10" fmla="*/ 0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0" y="0"/>
                  </a:moveTo>
                  <a:lnTo>
                    <a:pt x="122" y="135"/>
                  </a:lnTo>
                  <a:lnTo>
                    <a:pt x="148" y="163"/>
                  </a:lnTo>
                  <a:lnTo>
                    <a:pt x="154" y="115"/>
                  </a:lnTo>
                  <a:lnTo>
                    <a:pt x="124" y="93"/>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107"/>
            <p:cNvSpPr>
              <a:spLocks/>
            </p:cNvSpPr>
            <p:nvPr userDrawn="1"/>
          </p:nvSpPr>
          <p:spPr bwMode="gray">
            <a:xfrm>
              <a:off x="4203700" y="3157538"/>
              <a:ext cx="244475" cy="258762"/>
            </a:xfrm>
            <a:custGeom>
              <a:avLst/>
              <a:gdLst>
                <a:gd name="T0" fmla="*/ 0 w 154"/>
                <a:gd name="T1" fmla="*/ 0 h 163"/>
                <a:gd name="T2" fmla="*/ 122 w 154"/>
                <a:gd name="T3" fmla="*/ 135 h 163"/>
                <a:gd name="T4" fmla="*/ 148 w 154"/>
                <a:gd name="T5" fmla="*/ 163 h 163"/>
                <a:gd name="T6" fmla="*/ 154 w 154"/>
                <a:gd name="T7" fmla="*/ 115 h 163"/>
                <a:gd name="T8" fmla="*/ 124 w 154"/>
                <a:gd name="T9" fmla="*/ 93 h 163"/>
                <a:gd name="T10" fmla="*/ 0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0" y="0"/>
                  </a:moveTo>
                  <a:lnTo>
                    <a:pt x="122" y="135"/>
                  </a:lnTo>
                  <a:lnTo>
                    <a:pt x="148" y="163"/>
                  </a:lnTo>
                  <a:lnTo>
                    <a:pt x="154" y="115"/>
                  </a:lnTo>
                  <a:lnTo>
                    <a:pt x="124" y="9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108"/>
            <p:cNvSpPr>
              <a:spLocks/>
            </p:cNvSpPr>
            <p:nvPr userDrawn="1"/>
          </p:nvSpPr>
          <p:spPr bwMode="gray">
            <a:xfrm>
              <a:off x="4279900" y="2990850"/>
              <a:ext cx="177800" cy="185737"/>
            </a:xfrm>
            <a:custGeom>
              <a:avLst/>
              <a:gdLst>
                <a:gd name="T0" fmla="*/ 0 w 112"/>
                <a:gd name="T1" fmla="*/ 0 h 117"/>
                <a:gd name="T2" fmla="*/ 81 w 112"/>
                <a:gd name="T3" fmla="*/ 95 h 117"/>
                <a:gd name="T4" fmla="*/ 100 w 112"/>
                <a:gd name="T5" fmla="*/ 117 h 117"/>
                <a:gd name="T6" fmla="*/ 112 w 112"/>
                <a:gd name="T7" fmla="*/ 75 h 117"/>
                <a:gd name="T8" fmla="*/ 83 w 112"/>
                <a:gd name="T9" fmla="*/ 55 h 117"/>
                <a:gd name="T10" fmla="*/ 0 w 112"/>
                <a:gd name="T11" fmla="*/ 0 h 117"/>
              </a:gdLst>
              <a:ahLst/>
              <a:cxnLst>
                <a:cxn ang="0">
                  <a:pos x="T0" y="T1"/>
                </a:cxn>
                <a:cxn ang="0">
                  <a:pos x="T2" y="T3"/>
                </a:cxn>
                <a:cxn ang="0">
                  <a:pos x="T4" y="T5"/>
                </a:cxn>
                <a:cxn ang="0">
                  <a:pos x="T6" y="T7"/>
                </a:cxn>
                <a:cxn ang="0">
                  <a:pos x="T8" y="T9"/>
                </a:cxn>
                <a:cxn ang="0">
                  <a:pos x="T10" y="T11"/>
                </a:cxn>
              </a:cxnLst>
              <a:rect l="0" t="0" r="r" b="b"/>
              <a:pathLst>
                <a:path w="112" h="117">
                  <a:moveTo>
                    <a:pt x="0" y="0"/>
                  </a:moveTo>
                  <a:lnTo>
                    <a:pt x="81" y="95"/>
                  </a:lnTo>
                  <a:lnTo>
                    <a:pt x="100" y="117"/>
                  </a:lnTo>
                  <a:lnTo>
                    <a:pt x="112" y="75"/>
                  </a:lnTo>
                  <a:lnTo>
                    <a:pt x="83" y="55"/>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109"/>
            <p:cNvSpPr>
              <a:spLocks/>
            </p:cNvSpPr>
            <p:nvPr userDrawn="1"/>
          </p:nvSpPr>
          <p:spPr bwMode="gray">
            <a:xfrm>
              <a:off x="4279900" y="2990850"/>
              <a:ext cx="177800" cy="185737"/>
            </a:xfrm>
            <a:custGeom>
              <a:avLst/>
              <a:gdLst>
                <a:gd name="T0" fmla="*/ 0 w 112"/>
                <a:gd name="T1" fmla="*/ 0 h 117"/>
                <a:gd name="T2" fmla="*/ 81 w 112"/>
                <a:gd name="T3" fmla="*/ 95 h 117"/>
                <a:gd name="T4" fmla="*/ 100 w 112"/>
                <a:gd name="T5" fmla="*/ 117 h 117"/>
                <a:gd name="T6" fmla="*/ 112 w 112"/>
                <a:gd name="T7" fmla="*/ 75 h 117"/>
                <a:gd name="T8" fmla="*/ 83 w 112"/>
                <a:gd name="T9" fmla="*/ 55 h 117"/>
                <a:gd name="T10" fmla="*/ 0 w 112"/>
                <a:gd name="T11" fmla="*/ 0 h 117"/>
              </a:gdLst>
              <a:ahLst/>
              <a:cxnLst>
                <a:cxn ang="0">
                  <a:pos x="T0" y="T1"/>
                </a:cxn>
                <a:cxn ang="0">
                  <a:pos x="T2" y="T3"/>
                </a:cxn>
                <a:cxn ang="0">
                  <a:pos x="T4" y="T5"/>
                </a:cxn>
                <a:cxn ang="0">
                  <a:pos x="T6" y="T7"/>
                </a:cxn>
                <a:cxn ang="0">
                  <a:pos x="T8" y="T9"/>
                </a:cxn>
                <a:cxn ang="0">
                  <a:pos x="T10" y="T11"/>
                </a:cxn>
              </a:cxnLst>
              <a:rect l="0" t="0" r="r" b="b"/>
              <a:pathLst>
                <a:path w="112" h="117">
                  <a:moveTo>
                    <a:pt x="0" y="0"/>
                  </a:moveTo>
                  <a:lnTo>
                    <a:pt x="81" y="95"/>
                  </a:lnTo>
                  <a:lnTo>
                    <a:pt x="100" y="117"/>
                  </a:lnTo>
                  <a:lnTo>
                    <a:pt x="112" y="75"/>
                  </a:lnTo>
                  <a:lnTo>
                    <a:pt x="83" y="5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110"/>
            <p:cNvSpPr>
              <a:spLocks/>
            </p:cNvSpPr>
            <p:nvPr userDrawn="1"/>
          </p:nvSpPr>
          <p:spPr bwMode="gray">
            <a:xfrm>
              <a:off x="4457700" y="3321050"/>
              <a:ext cx="298450" cy="317500"/>
            </a:xfrm>
            <a:custGeom>
              <a:avLst/>
              <a:gdLst>
                <a:gd name="T0" fmla="*/ 188 w 188"/>
                <a:gd name="T1" fmla="*/ 0 h 200"/>
                <a:gd name="T2" fmla="*/ 17 w 188"/>
                <a:gd name="T3" fmla="*/ 133 h 200"/>
                <a:gd name="T4" fmla="*/ 0 w 188"/>
                <a:gd name="T5" fmla="*/ 145 h 200"/>
                <a:gd name="T6" fmla="*/ 0 w 188"/>
                <a:gd name="T7" fmla="*/ 200 h 200"/>
                <a:gd name="T8" fmla="*/ 19 w 188"/>
                <a:gd name="T9" fmla="*/ 179 h 200"/>
                <a:gd name="T10" fmla="*/ 188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188" y="0"/>
                  </a:moveTo>
                  <a:lnTo>
                    <a:pt x="17" y="133"/>
                  </a:lnTo>
                  <a:lnTo>
                    <a:pt x="0" y="145"/>
                  </a:lnTo>
                  <a:lnTo>
                    <a:pt x="0" y="200"/>
                  </a:lnTo>
                  <a:lnTo>
                    <a:pt x="19" y="179"/>
                  </a:lnTo>
                  <a:lnTo>
                    <a:pt x="188"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5" name="Freeform 111"/>
            <p:cNvSpPr>
              <a:spLocks/>
            </p:cNvSpPr>
            <p:nvPr userDrawn="1"/>
          </p:nvSpPr>
          <p:spPr bwMode="gray">
            <a:xfrm>
              <a:off x="4457700" y="3321050"/>
              <a:ext cx="298450" cy="317500"/>
            </a:xfrm>
            <a:custGeom>
              <a:avLst/>
              <a:gdLst>
                <a:gd name="T0" fmla="*/ 188 w 188"/>
                <a:gd name="T1" fmla="*/ 0 h 200"/>
                <a:gd name="T2" fmla="*/ 17 w 188"/>
                <a:gd name="T3" fmla="*/ 133 h 200"/>
                <a:gd name="T4" fmla="*/ 0 w 188"/>
                <a:gd name="T5" fmla="*/ 145 h 200"/>
                <a:gd name="T6" fmla="*/ 0 w 188"/>
                <a:gd name="T7" fmla="*/ 200 h 200"/>
                <a:gd name="T8" fmla="*/ 19 w 188"/>
                <a:gd name="T9" fmla="*/ 179 h 200"/>
                <a:gd name="T10" fmla="*/ 188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188" y="0"/>
                  </a:moveTo>
                  <a:lnTo>
                    <a:pt x="17" y="133"/>
                  </a:lnTo>
                  <a:lnTo>
                    <a:pt x="0" y="145"/>
                  </a:lnTo>
                  <a:lnTo>
                    <a:pt x="0" y="200"/>
                  </a:lnTo>
                  <a:lnTo>
                    <a:pt x="19" y="179"/>
                  </a:lnTo>
                  <a:lnTo>
                    <a:pt x="1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6" name="Freeform 112"/>
            <p:cNvSpPr>
              <a:spLocks/>
            </p:cNvSpPr>
            <p:nvPr userDrawn="1"/>
          </p:nvSpPr>
          <p:spPr bwMode="gray">
            <a:xfrm>
              <a:off x="4448175" y="3071813"/>
              <a:ext cx="244475" cy="258762"/>
            </a:xfrm>
            <a:custGeom>
              <a:avLst/>
              <a:gdLst>
                <a:gd name="T0" fmla="*/ 154 w 154"/>
                <a:gd name="T1" fmla="*/ 0 h 163"/>
                <a:gd name="T2" fmla="*/ 15 w 154"/>
                <a:gd name="T3" fmla="*/ 104 h 163"/>
                <a:gd name="T4" fmla="*/ 0 w 154"/>
                <a:gd name="T5" fmla="*/ 116 h 163"/>
                <a:gd name="T6" fmla="*/ 6 w 154"/>
                <a:gd name="T7" fmla="*/ 163 h 163"/>
                <a:gd name="T8" fmla="*/ 17 w 154"/>
                <a:gd name="T9" fmla="*/ 151 h 163"/>
                <a:gd name="T10" fmla="*/ 154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54" y="0"/>
                  </a:moveTo>
                  <a:lnTo>
                    <a:pt x="15" y="104"/>
                  </a:lnTo>
                  <a:lnTo>
                    <a:pt x="0" y="116"/>
                  </a:lnTo>
                  <a:lnTo>
                    <a:pt x="6" y="163"/>
                  </a:lnTo>
                  <a:lnTo>
                    <a:pt x="17" y="151"/>
                  </a:lnTo>
                  <a:lnTo>
                    <a:pt x="1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7" name="Freeform 113"/>
            <p:cNvSpPr>
              <a:spLocks/>
            </p:cNvSpPr>
            <p:nvPr userDrawn="1"/>
          </p:nvSpPr>
          <p:spPr bwMode="gray">
            <a:xfrm>
              <a:off x="4448175" y="3071813"/>
              <a:ext cx="244475" cy="258762"/>
            </a:xfrm>
            <a:custGeom>
              <a:avLst/>
              <a:gdLst>
                <a:gd name="T0" fmla="*/ 154 w 154"/>
                <a:gd name="T1" fmla="*/ 0 h 163"/>
                <a:gd name="T2" fmla="*/ 15 w 154"/>
                <a:gd name="T3" fmla="*/ 104 h 163"/>
                <a:gd name="T4" fmla="*/ 0 w 154"/>
                <a:gd name="T5" fmla="*/ 116 h 163"/>
                <a:gd name="T6" fmla="*/ 6 w 154"/>
                <a:gd name="T7" fmla="*/ 163 h 163"/>
                <a:gd name="T8" fmla="*/ 17 w 154"/>
                <a:gd name="T9" fmla="*/ 151 h 163"/>
                <a:gd name="T10" fmla="*/ 154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54" y="0"/>
                  </a:moveTo>
                  <a:lnTo>
                    <a:pt x="15" y="104"/>
                  </a:lnTo>
                  <a:lnTo>
                    <a:pt x="0" y="116"/>
                  </a:lnTo>
                  <a:lnTo>
                    <a:pt x="6" y="163"/>
                  </a:lnTo>
                  <a:lnTo>
                    <a:pt x="17" y="151"/>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8" name="Freeform 114"/>
            <p:cNvSpPr>
              <a:spLocks/>
            </p:cNvSpPr>
            <p:nvPr userDrawn="1"/>
          </p:nvSpPr>
          <p:spPr bwMode="gray">
            <a:xfrm>
              <a:off x="4427538" y="2895600"/>
              <a:ext cx="128587" cy="130175"/>
            </a:xfrm>
            <a:custGeom>
              <a:avLst/>
              <a:gdLst>
                <a:gd name="T0" fmla="*/ 81 w 81"/>
                <a:gd name="T1" fmla="*/ 0 h 82"/>
                <a:gd name="T2" fmla="*/ 19 w 81"/>
                <a:gd name="T3" fmla="*/ 34 h 82"/>
                <a:gd name="T4" fmla="*/ 0 w 81"/>
                <a:gd name="T5" fmla="*/ 44 h 82"/>
                <a:gd name="T6" fmla="*/ 19 w 81"/>
                <a:gd name="T7" fmla="*/ 82 h 82"/>
                <a:gd name="T8" fmla="*/ 21 w 81"/>
                <a:gd name="T9" fmla="*/ 80 h 82"/>
                <a:gd name="T10" fmla="*/ 81 w 81"/>
                <a:gd name="T11" fmla="*/ 0 h 82"/>
              </a:gdLst>
              <a:ahLst/>
              <a:cxnLst>
                <a:cxn ang="0">
                  <a:pos x="T0" y="T1"/>
                </a:cxn>
                <a:cxn ang="0">
                  <a:pos x="T2" y="T3"/>
                </a:cxn>
                <a:cxn ang="0">
                  <a:pos x="T4" y="T5"/>
                </a:cxn>
                <a:cxn ang="0">
                  <a:pos x="T6" y="T7"/>
                </a:cxn>
                <a:cxn ang="0">
                  <a:pos x="T8" y="T9"/>
                </a:cxn>
                <a:cxn ang="0">
                  <a:pos x="T10" y="T11"/>
                </a:cxn>
              </a:cxnLst>
              <a:rect l="0" t="0" r="r" b="b"/>
              <a:pathLst>
                <a:path w="81" h="82">
                  <a:moveTo>
                    <a:pt x="81" y="0"/>
                  </a:moveTo>
                  <a:lnTo>
                    <a:pt x="19" y="34"/>
                  </a:lnTo>
                  <a:lnTo>
                    <a:pt x="0" y="44"/>
                  </a:lnTo>
                  <a:lnTo>
                    <a:pt x="19" y="82"/>
                  </a:lnTo>
                  <a:lnTo>
                    <a:pt x="21" y="80"/>
                  </a:lnTo>
                  <a:lnTo>
                    <a:pt x="81"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9" name="Freeform 115"/>
            <p:cNvSpPr>
              <a:spLocks/>
            </p:cNvSpPr>
            <p:nvPr userDrawn="1"/>
          </p:nvSpPr>
          <p:spPr bwMode="gray">
            <a:xfrm>
              <a:off x="4427538" y="2895600"/>
              <a:ext cx="128587" cy="130175"/>
            </a:xfrm>
            <a:custGeom>
              <a:avLst/>
              <a:gdLst>
                <a:gd name="T0" fmla="*/ 81 w 81"/>
                <a:gd name="T1" fmla="*/ 0 h 82"/>
                <a:gd name="T2" fmla="*/ 19 w 81"/>
                <a:gd name="T3" fmla="*/ 34 h 82"/>
                <a:gd name="T4" fmla="*/ 0 w 81"/>
                <a:gd name="T5" fmla="*/ 44 h 82"/>
                <a:gd name="T6" fmla="*/ 19 w 81"/>
                <a:gd name="T7" fmla="*/ 82 h 82"/>
                <a:gd name="T8" fmla="*/ 21 w 81"/>
                <a:gd name="T9" fmla="*/ 80 h 82"/>
                <a:gd name="T10" fmla="*/ 81 w 81"/>
                <a:gd name="T11" fmla="*/ 0 h 82"/>
              </a:gdLst>
              <a:ahLst/>
              <a:cxnLst>
                <a:cxn ang="0">
                  <a:pos x="T0" y="T1"/>
                </a:cxn>
                <a:cxn ang="0">
                  <a:pos x="T2" y="T3"/>
                </a:cxn>
                <a:cxn ang="0">
                  <a:pos x="T4" y="T5"/>
                </a:cxn>
                <a:cxn ang="0">
                  <a:pos x="T6" y="T7"/>
                </a:cxn>
                <a:cxn ang="0">
                  <a:pos x="T8" y="T9"/>
                </a:cxn>
                <a:cxn ang="0">
                  <a:pos x="T10" y="T11"/>
                </a:cxn>
              </a:cxnLst>
              <a:rect l="0" t="0" r="r" b="b"/>
              <a:pathLst>
                <a:path w="81" h="82">
                  <a:moveTo>
                    <a:pt x="81" y="0"/>
                  </a:moveTo>
                  <a:lnTo>
                    <a:pt x="19" y="34"/>
                  </a:lnTo>
                  <a:lnTo>
                    <a:pt x="0" y="44"/>
                  </a:lnTo>
                  <a:lnTo>
                    <a:pt x="19" y="82"/>
                  </a:lnTo>
                  <a:lnTo>
                    <a:pt x="21" y="80"/>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0" name="Oval 116"/>
            <p:cNvSpPr>
              <a:spLocks noChangeArrowheads="1"/>
            </p:cNvSpPr>
            <p:nvPr userDrawn="1"/>
          </p:nvSpPr>
          <p:spPr bwMode="gray">
            <a:xfrm>
              <a:off x="5084763" y="2427288"/>
              <a:ext cx="1593850" cy="1495425"/>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1" name="Freeform 117"/>
            <p:cNvSpPr>
              <a:spLocks/>
            </p:cNvSpPr>
            <p:nvPr userDrawn="1"/>
          </p:nvSpPr>
          <p:spPr bwMode="gray">
            <a:xfrm>
              <a:off x="5789613" y="2606675"/>
              <a:ext cx="187325" cy="1784350"/>
            </a:xfrm>
            <a:custGeom>
              <a:avLst/>
              <a:gdLst>
                <a:gd name="T0" fmla="*/ 59 w 118"/>
                <a:gd name="T1" fmla="*/ 0 h 1124"/>
                <a:gd name="T2" fmla="*/ 0 w 118"/>
                <a:gd name="T3" fmla="*/ 1124 h 1124"/>
                <a:gd name="T4" fmla="*/ 118 w 118"/>
                <a:gd name="T5" fmla="*/ 1124 h 1124"/>
                <a:gd name="T6" fmla="*/ 59 w 118"/>
                <a:gd name="T7" fmla="*/ 0 h 1124"/>
              </a:gdLst>
              <a:ahLst/>
              <a:cxnLst>
                <a:cxn ang="0">
                  <a:pos x="T0" y="T1"/>
                </a:cxn>
                <a:cxn ang="0">
                  <a:pos x="T2" y="T3"/>
                </a:cxn>
                <a:cxn ang="0">
                  <a:pos x="T4" y="T5"/>
                </a:cxn>
                <a:cxn ang="0">
                  <a:pos x="T6" y="T7"/>
                </a:cxn>
              </a:cxnLst>
              <a:rect l="0" t="0" r="r" b="b"/>
              <a:pathLst>
                <a:path w="118" h="1124">
                  <a:moveTo>
                    <a:pt x="59" y="0"/>
                  </a:moveTo>
                  <a:lnTo>
                    <a:pt x="0" y="1124"/>
                  </a:lnTo>
                  <a:lnTo>
                    <a:pt x="118" y="1124"/>
                  </a:lnTo>
                  <a:lnTo>
                    <a:pt x="59"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2" name="Freeform 118"/>
            <p:cNvSpPr>
              <a:spLocks/>
            </p:cNvSpPr>
            <p:nvPr userDrawn="1"/>
          </p:nvSpPr>
          <p:spPr bwMode="gray">
            <a:xfrm>
              <a:off x="5813425" y="2698750"/>
              <a:ext cx="139700" cy="1265237"/>
            </a:xfrm>
            <a:custGeom>
              <a:avLst/>
              <a:gdLst>
                <a:gd name="T0" fmla="*/ 44 w 88"/>
                <a:gd name="T1" fmla="*/ 0 h 797"/>
                <a:gd name="T2" fmla="*/ 0 w 88"/>
                <a:gd name="T3" fmla="*/ 797 h 797"/>
                <a:gd name="T4" fmla="*/ 88 w 88"/>
                <a:gd name="T5" fmla="*/ 797 h 797"/>
                <a:gd name="T6" fmla="*/ 44 w 88"/>
                <a:gd name="T7" fmla="*/ 0 h 797"/>
              </a:gdLst>
              <a:ahLst/>
              <a:cxnLst>
                <a:cxn ang="0">
                  <a:pos x="T0" y="T1"/>
                </a:cxn>
                <a:cxn ang="0">
                  <a:pos x="T2" y="T3"/>
                </a:cxn>
                <a:cxn ang="0">
                  <a:pos x="T4" y="T5"/>
                </a:cxn>
                <a:cxn ang="0">
                  <a:pos x="T6" y="T7"/>
                </a:cxn>
              </a:cxnLst>
              <a:rect l="0" t="0" r="r" b="b"/>
              <a:pathLst>
                <a:path w="88" h="797">
                  <a:moveTo>
                    <a:pt x="44" y="0"/>
                  </a:moveTo>
                  <a:lnTo>
                    <a:pt x="0" y="797"/>
                  </a:lnTo>
                  <a:lnTo>
                    <a:pt x="88" y="797"/>
                  </a:lnTo>
                  <a:lnTo>
                    <a:pt x="4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3" name="Freeform 119"/>
            <p:cNvSpPr>
              <a:spLocks/>
            </p:cNvSpPr>
            <p:nvPr userDrawn="1"/>
          </p:nvSpPr>
          <p:spPr bwMode="gray">
            <a:xfrm>
              <a:off x="5545138" y="3541713"/>
              <a:ext cx="338137" cy="317500"/>
            </a:xfrm>
            <a:custGeom>
              <a:avLst/>
              <a:gdLst>
                <a:gd name="T0" fmla="*/ 0 w 213"/>
                <a:gd name="T1" fmla="*/ 0 h 200"/>
                <a:gd name="T2" fmla="*/ 177 w 213"/>
                <a:gd name="T3" fmla="*/ 200 h 200"/>
                <a:gd name="T4" fmla="*/ 213 w 213"/>
                <a:gd name="T5" fmla="*/ 167 h 200"/>
                <a:gd name="T6" fmla="*/ 0 w 213"/>
                <a:gd name="T7" fmla="*/ 0 h 200"/>
              </a:gdLst>
              <a:ahLst/>
              <a:cxnLst>
                <a:cxn ang="0">
                  <a:pos x="T0" y="T1"/>
                </a:cxn>
                <a:cxn ang="0">
                  <a:pos x="T2" y="T3"/>
                </a:cxn>
                <a:cxn ang="0">
                  <a:pos x="T4" y="T5"/>
                </a:cxn>
                <a:cxn ang="0">
                  <a:pos x="T6" y="T7"/>
                </a:cxn>
              </a:cxnLst>
              <a:rect l="0" t="0" r="r" b="b"/>
              <a:pathLst>
                <a:path w="213" h="200">
                  <a:moveTo>
                    <a:pt x="0" y="0"/>
                  </a:moveTo>
                  <a:lnTo>
                    <a:pt x="177" y="200"/>
                  </a:lnTo>
                  <a:lnTo>
                    <a:pt x="213" y="167"/>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4" name="Freeform 120"/>
            <p:cNvSpPr>
              <a:spLocks/>
            </p:cNvSpPr>
            <p:nvPr userDrawn="1"/>
          </p:nvSpPr>
          <p:spPr bwMode="gray">
            <a:xfrm>
              <a:off x="5605463" y="3163888"/>
              <a:ext cx="298450" cy="279400"/>
            </a:xfrm>
            <a:custGeom>
              <a:avLst/>
              <a:gdLst>
                <a:gd name="T0" fmla="*/ 0 w 188"/>
                <a:gd name="T1" fmla="*/ 0 h 176"/>
                <a:gd name="T2" fmla="*/ 152 w 188"/>
                <a:gd name="T3" fmla="*/ 176 h 176"/>
                <a:gd name="T4" fmla="*/ 188 w 188"/>
                <a:gd name="T5" fmla="*/ 143 h 176"/>
                <a:gd name="T6" fmla="*/ 0 w 188"/>
                <a:gd name="T7" fmla="*/ 0 h 176"/>
              </a:gdLst>
              <a:ahLst/>
              <a:cxnLst>
                <a:cxn ang="0">
                  <a:pos x="T0" y="T1"/>
                </a:cxn>
                <a:cxn ang="0">
                  <a:pos x="T2" y="T3"/>
                </a:cxn>
                <a:cxn ang="0">
                  <a:pos x="T4" y="T5"/>
                </a:cxn>
                <a:cxn ang="0">
                  <a:pos x="T6" y="T7"/>
                </a:cxn>
              </a:cxnLst>
              <a:rect l="0" t="0" r="r" b="b"/>
              <a:pathLst>
                <a:path w="188" h="176">
                  <a:moveTo>
                    <a:pt x="0" y="0"/>
                  </a:moveTo>
                  <a:lnTo>
                    <a:pt x="152" y="176"/>
                  </a:lnTo>
                  <a:lnTo>
                    <a:pt x="188" y="143"/>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5" name="Freeform 121"/>
            <p:cNvSpPr>
              <a:spLocks/>
            </p:cNvSpPr>
            <p:nvPr userDrawn="1"/>
          </p:nvSpPr>
          <p:spPr bwMode="gray">
            <a:xfrm>
              <a:off x="5672138" y="2927350"/>
              <a:ext cx="231775" cy="233362"/>
            </a:xfrm>
            <a:custGeom>
              <a:avLst/>
              <a:gdLst>
                <a:gd name="T0" fmla="*/ 0 w 146"/>
                <a:gd name="T1" fmla="*/ 0 h 147"/>
                <a:gd name="T2" fmla="*/ 120 w 146"/>
                <a:gd name="T3" fmla="*/ 147 h 147"/>
                <a:gd name="T4" fmla="*/ 146 w 146"/>
                <a:gd name="T5" fmla="*/ 105 h 147"/>
                <a:gd name="T6" fmla="*/ 0 w 146"/>
                <a:gd name="T7" fmla="*/ 0 h 147"/>
              </a:gdLst>
              <a:ahLst/>
              <a:cxnLst>
                <a:cxn ang="0">
                  <a:pos x="T0" y="T1"/>
                </a:cxn>
                <a:cxn ang="0">
                  <a:pos x="T2" y="T3"/>
                </a:cxn>
                <a:cxn ang="0">
                  <a:pos x="T4" y="T5"/>
                </a:cxn>
                <a:cxn ang="0">
                  <a:pos x="T6" y="T7"/>
                </a:cxn>
              </a:cxnLst>
              <a:rect l="0" t="0" r="r" b="b"/>
              <a:pathLst>
                <a:path w="146" h="147">
                  <a:moveTo>
                    <a:pt x="0" y="0"/>
                  </a:moveTo>
                  <a:lnTo>
                    <a:pt x="120" y="147"/>
                  </a:lnTo>
                  <a:lnTo>
                    <a:pt x="146" y="10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6" name="Freeform 122"/>
            <p:cNvSpPr>
              <a:spLocks/>
            </p:cNvSpPr>
            <p:nvPr userDrawn="1"/>
          </p:nvSpPr>
          <p:spPr bwMode="gray">
            <a:xfrm>
              <a:off x="5880100" y="3422650"/>
              <a:ext cx="338137" cy="320675"/>
            </a:xfrm>
            <a:custGeom>
              <a:avLst/>
              <a:gdLst>
                <a:gd name="T0" fmla="*/ 213 w 213"/>
                <a:gd name="T1" fmla="*/ 0 h 202"/>
                <a:gd name="T2" fmla="*/ 36 w 213"/>
                <a:gd name="T3" fmla="*/ 202 h 202"/>
                <a:gd name="T4" fmla="*/ 0 w 213"/>
                <a:gd name="T5" fmla="*/ 168 h 202"/>
                <a:gd name="T6" fmla="*/ 213 w 213"/>
                <a:gd name="T7" fmla="*/ 0 h 202"/>
              </a:gdLst>
              <a:ahLst/>
              <a:cxnLst>
                <a:cxn ang="0">
                  <a:pos x="T0" y="T1"/>
                </a:cxn>
                <a:cxn ang="0">
                  <a:pos x="T2" y="T3"/>
                </a:cxn>
                <a:cxn ang="0">
                  <a:pos x="T4" y="T5"/>
                </a:cxn>
                <a:cxn ang="0">
                  <a:pos x="T6" y="T7"/>
                </a:cxn>
              </a:cxnLst>
              <a:rect l="0" t="0" r="r" b="b"/>
              <a:pathLst>
                <a:path w="213" h="202">
                  <a:moveTo>
                    <a:pt x="213" y="0"/>
                  </a:moveTo>
                  <a:lnTo>
                    <a:pt x="36" y="202"/>
                  </a:lnTo>
                  <a:lnTo>
                    <a:pt x="0" y="168"/>
                  </a:lnTo>
                  <a:lnTo>
                    <a:pt x="213"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7" name="Freeform 123"/>
            <p:cNvSpPr>
              <a:spLocks/>
            </p:cNvSpPr>
            <p:nvPr userDrawn="1"/>
          </p:nvSpPr>
          <p:spPr bwMode="gray">
            <a:xfrm>
              <a:off x="5859463" y="3233738"/>
              <a:ext cx="298450" cy="276225"/>
            </a:xfrm>
            <a:custGeom>
              <a:avLst/>
              <a:gdLst>
                <a:gd name="T0" fmla="*/ 188 w 188"/>
                <a:gd name="T1" fmla="*/ 0 h 174"/>
                <a:gd name="T2" fmla="*/ 36 w 188"/>
                <a:gd name="T3" fmla="*/ 174 h 174"/>
                <a:gd name="T4" fmla="*/ 0 w 188"/>
                <a:gd name="T5" fmla="*/ 140 h 174"/>
                <a:gd name="T6" fmla="*/ 188 w 188"/>
                <a:gd name="T7" fmla="*/ 0 h 174"/>
              </a:gdLst>
              <a:ahLst/>
              <a:cxnLst>
                <a:cxn ang="0">
                  <a:pos x="T0" y="T1"/>
                </a:cxn>
                <a:cxn ang="0">
                  <a:pos x="T2" y="T3"/>
                </a:cxn>
                <a:cxn ang="0">
                  <a:pos x="T4" y="T5"/>
                </a:cxn>
                <a:cxn ang="0">
                  <a:pos x="T6" y="T7"/>
                </a:cxn>
              </a:cxnLst>
              <a:rect l="0" t="0" r="r" b="b"/>
              <a:pathLst>
                <a:path w="188" h="174">
                  <a:moveTo>
                    <a:pt x="188" y="0"/>
                  </a:moveTo>
                  <a:lnTo>
                    <a:pt x="36" y="174"/>
                  </a:lnTo>
                  <a:lnTo>
                    <a:pt x="0" y="140"/>
                  </a:lnTo>
                  <a:lnTo>
                    <a:pt x="188"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8" name="Freeform 124"/>
            <p:cNvSpPr>
              <a:spLocks/>
            </p:cNvSpPr>
            <p:nvPr userDrawn="1"/>
          </p:nvSpPr>
          <p:spPr bwMode="gray">
            <a:xfrm>
              <a:off x="5883275" y="2830513"/>
              <a:ext cx="130175" cy="160337"/>
            </a:xfrm>
            <a:custGeom>
              <a:avLst/>
              <a:gdLst>
                <a:gd name="T0" fmla="*/ 82 w 82"/>
                <a:gd name="T1" fmla="*/ 0 h 101"/>
                <a:gd name="T2" fmla="*/ 8 w 82"/>
                <a:gd name="T3" fmla="*/ 101 h 101"/>
                <a:gd name="T4" fmla="*/ 0 w 82"/>
                <a:gd name="T5" fmla="*/ 61 h 101"/>
                <a:gd name="T6" fmla="*/ 82 w 82"/>
                <a:gd name="T7" fmla="*/ 0 h 101"/>
              </a:gdLst>
              <a:ahLst/>
              <a:cxnLst>
                <a:cxn ang="0">
                  <a:pos x="T0" y="T1"/>
                </a:cxn>
                <a:cxn ang="0">
                  <a:pos x="T2" y="T3"/>
                </a:cxn>
                <a:cxn ang="0">
                  <a:pos x="T4" y="T5"/>
                </a:cxn>
                <a:cxn ang="0">
                  <a:pos x="T6" y="T7"/>
                </a:cxn>
              </a:cxnLst>
              <a:rect l="0" t="0" r="r" b="b"/>
              <a:pathLst>
                <a:path w="82" h="101">
                  <a:moveTo>
                    <a:pt x="82" y="0"/>
                  </a:moveTo>
                  <a:lnTo>
                    <a:pt x="8" y="101"/>
                  </a:lnTo>
                  <a:lnTo>
                    <a:pt x="0" y="61"/>
                  </a:lnTo>
                  <a:lnTo>
                    <a:pt x="8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9" name="Freeform 125"/>
            <p:cNvSpPr>
              <a:spLocks/>
            </p:cNvSpPr>
            <p:nvPr userDrawn="1"/>
          </p:nvSpPr>
          <p:spPr bwMode="gray">
            <a:xfrm>
              <a:off x="3894138" y="3362325"/>
              <a:ext cx="98425" cy="966787"/>
            </a:xfrm>
            <a:custGeom>
              <a:avLst/>
              <a:gdLst>
                <a:gd name="T0" fmla="*/ 62 w 62"/>
                <a:gd name="T1" fmla="*/ 609 h 609"/>
                <a:gd name="T2" fmla="*/ 30 w 62"/>
                <a:gd name="T3" fmla="*/ 0 h 609"/>
                <a:gd name="T4" fmla="*/ 0 w 62"/>
                <a:gd name="T5" fmla="*/ 609 h 609"/>
                <a:gd name="T6" fmla="*/ 62 w 62"/>
                <a:gd name="T7" fmla="*/ 609 h 609"/>
              </a:gdLst>
              <a:ahLst/>
              <a:cxnLst>
                <a:cxn ang="0">
                  <a:pos x="T0" y="T1"/>
                </a:cxn>
                <a:cxn ang="0">
                  <a:pos x="T2" y="T3"/>
                </a:cxn>
                <a:cxn ang="0">
                  <a:pos x="T4" y="T5"/>
                </a:cxn>
                <a:cxn ang="0">
                  <a:pos x="T6" y="T7"/>
                </a:cxn>
              </a:cxnLst>
              <a:rect l="0" t="0" r="r" b="b"/>
              <a:pathLst>
                <a:path w="62" h="609">
                  <a:moveTo>
                    <a:pt x="62" y="609"/>
                  </a:moveTo>
                  <a:lnTo>
                    <a:pt x="30" y="0"/>
                  </a:lnTo>
                  <a:lnTo>
                    <a:pt x="0" y="609"/>
                  </a:lnTo>
                  <a:lnTo>
                    <a:pt x="62" y="609"/>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0" name="Freeform 126"/>
            <p:cNvSpPr>
              <a:spLocks/>
            </p:cNvSpPr>
            <p:nvPr userDrawn="1"/>
          </p:nvSpPr>
          <p:spPr bwMode="gray">
            <a:xfrm>
              <a:off x="3894138" y="3362325"/>
              <a:ext cx="98425" cy="966787"/>
            </a:xfrm>
            <a:custGeom>
              <a:avLst/>
              <a:gdLst>
                <a:gd name="T0" fmla="*/ 62 w 62"/>
                <a:gd name="T1" fmla="*/ 609 h 609"/>
                <a:gd name="T2" fmla="*/ 30 w 62"/>
                <a:gd name="T3" fmla="*/ 0 h 609"/>
                <a:gd name="T4" fmla="*/ 0 w 62"/>
                <a:gd name="T5" fmla="*/ 609 h 609"/>
                <a:gd name="T6" fmla="*/ 62 w 62"/>
                <a:gd name="T7" fmla="*/ 609 h 609"/>
              </a:gdLst>
              <a:ahLst/>
              <a:cxnLst>
                <a:cxn ang="0">
                  <a:pos x="T0" y="T1"/>
                </a:cxn>
                <a:cxn ang="0">
                  <a:pos x="T2" y="T3"/>
                </a:cxn>
                <a:cxn ang="0">
                  <a:pos x="T4" y="T5"/>
                </a:cxn>
                <a:cxn ang="0">
                  <a:pos x="T6" y="T7"/>
                </a:cxn>
              </a:cxnLst>
              <a:rect l="0" t="0" r="r" b="b"/>
              <a:pathLst>
                <a:path w="62" h="609">
                  <a:moveTo>
                    <a:pt x="62" y="609"/>
                  </a:moveTo>
                  <a:lnTo>
                    <a:pt x="30" y="0"/>
                  </a:lnTo>
                  <a:lnTo>
                    <a:pt x="0" y="609"/>
                  </a:lnTo>
                  <a:lnTo>
                    <a:pt x="62" y="60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1" name="Freeform 127"/>
            <p:cNvSpPr>
              <a:spLocks/>
            </p:cNvSpPr>
            <p:nvPr userDrawn="1"/>
          </p:nvSpPr>
          <p:spPr bwMode="gray">
            <a:xfrm>
              <a:off x="3941763" y="3900488"/>
              <a:ext cx="187325" cy="198437"/>
            </a:xfrm>
            <a:custGeom>
              <a:avLst/>
              <a:gdLst>
                <a:gd name="T0" fmla="*/ 0 w 118"/>
                <a:gd name="T1" fmla="*/ 125 h 125"/>
                <a:gd name="T2" fmla="*/ 118 w 118"/>
                <a:gd name="T3" fmla="*/ 0 h 125"/>
                <a:gd name="T4" fmla="*/ 0 w 118"/>
                <a:gd name="T5" fmla="*/ 91 h 125"/>
                <a:gd name="T6" fmla="*/ 0 w 118"/>
                <a:gd name="T7" fmla="*/ 125 h 125"/>
              </a:gdLst>
              <a:ahLst/>
              <a:cxnLst>
                <a:cxn ang="0">
                  <a:pos x="T0" y="T1"/>
                </a:cxn>
                <a:cxn ang="0">
                  <a:pos x="T2" y="T3"/>
                </a:cxn>
                <a:cxn ang="0">
                  <a:pos x="T4" y="T5"/>
                </a:cxn>
                <a:cxn ang="0">
                  <a:pos x="T6" y="T7"/>
                </a:cxn>
              </a:cxnLst>
              <a:rect l="0" t="0" r="r" b="b"/>
              <a:pathLst>
                <a:path w="118" h="125">
                  <a:moveTo>
                    <a:pt x="0" y="125"/>
                  </a:moveTo>
                  <a:lnTo>
                    <a:pt x="118" y="0"/>
                  </a:lnTo>
                  <a:lnTo>
                    <a:pt x="0" y="91"/>
                  </a:lnTo>
                  <a:lnTo>
                    <a:pt x="0" y="12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2" name="Freeform 128"/>
            <p:cNvSpPr>
              <a:spLocks/>
            </p:cNvSpPr>
            <p:nvPr userDrawn="1"/>
          </p:nvSpPr>
          <p:spPr bwMode="gray">
            <a:xfrm>
              <a:off x="3941763" y="3900488"/>
              <a:ext cx="187325" cy="198437"/>
            </a:xfrm>
            <a:custGeom>
              <a:avLst/>
              <a:gdLst>
                <a:gd name="T0" fmla="*/ 0 w 118"/>
                <a:gd name="T1" fmla="*/ 125 h 125"/>
                <a:gd name="T2" fmla="*/ 118 w 118"/>
                <a:gd name="T3" fmla="*/ 0 h 125"/>
                <a:gd name="T4" fmla="*/ 0 w 118"/>
                <a:gd name="T5" fmla="*/ 91 h 125"/>
                <a:gd name="T6" fmla="*/ 0 w 118"/>
                <a:gd name="T7" fmla="*/ 125 h 125"/>
              </a:gdLst>
              <a:ahLst/>
              <a:cxnLst>
                <a:cxn ang="0">
                  <a:pos x="T0" y="T1"/>
                </a:cxn>
                <a:cxn ang="0">
                  <a:pos x="T2" y="T3"/>
                </a:cxn>
                <a:cxn ang="0">
                  <a:pos x="T4" y="T5"/>
                </a:cxn>
                <a:cxn ang="0">
                  <a:pos x="T6" y="T7"/>
                </a:cxn>
              </a:cxnLst>
              <a:rect l="0" t="0" r="r" b="b"/>
              <a:pathLst>
                <a:path w="118" h="125">
                  <a:moveTo>
                    <a:pt x="0" y="125"/>
                  </a:moveTo>
                  <a:lnTo>
                    <a:pt x="118" y="0"/>
                  </a:lnTo>
                  <a:lnTo>
                    <a:pt x="0" y="91"/>
                  </a:lnTo>
                  <a:lnTo>
                    <a:pt x="0" y="1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3" name="Freeform 129"/>
            <p:cNvSpPr>
              <a:spLocks/>
            </p:cNvSpPr>
            <p:nvPr userDrawn="1"/>
          </p:nvSpPr>
          <p:spPr bwMode="gray">
            <a:xfrm>
              <a:off x="3935413" y="3730625"/>
              <a:ext cx="153987" cy="163512"/>
            </a:xfrm>
            <a:custGeom>
              <a:avLst/>
              <a:gdLst>
                <a:gd name="T0" fmla="*/ 4 w 97"/>
                <a:gd name="T1" fmla="*/ 103 h 103"/>
                <a:gd name="T2" fmla="*/ 97 w 97"/>
                <a:gd name="T3" fmla="*/ 0 h 103"/>
                <a:gd name="T4" fmla="*/ 0 w 97"/>
                <a:gd name="T5" fmla="*/ 73 h 103"/>
                <a:gd name="T6" fmla="*/ 4 w 97"/>
                <a:gd name="T7" fmla="*/ 103 h 103"/>
              </a:gdLst>
              <a:ahLst/>
              <a:cxnLst>
                <a:cxn ang="0">
                  <a:pos x="T0" y="T1"/>
                </a:cxn>
                <a:cxn ang="0">
                  <a:pos x="T2" y="T3"/>
                </a:cxn>
                <a:cxn ang="0">
                  <a:pos x="T4" y="T5"/>
                </a:cxn>
                <a:cxn ang="0">
                  <a:pos x="T6" y="T7"/>
                </a:cxn>
              </a:cxnLst>
              <a:rect l="0" t="0" r="r" b="b"/>
              <a:pathLst>
                <a:path w="97" h="103">
                  <a:moveTo>
                    <a:pt x="4" y="103"/>
                  </a:moveTo>
                  <a:lnTo>
                    <a:pt x="97" y="0"/>
                  </a:lnTo>
                  <a:lnTo>
                    <a:pt x="0" y="73"/>
                  </a:lnTo>
                  <a:lnTo>
                    <a:pt x="4"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4" name="Freeform 130"/>
            <p:cNvSpPr>
              <a:spLocks/>
            </p:cNvSpPr>
            <p:nvPr userDrawn="1"/>
          </p:nvSpPr>
          <p:spPr bwMode="gray">
            <a:xfrm>
              <a:off x="3935413" y="3730625"/>
              <a:ext cx="153987" cy="163512"/>
            </a:xfrm>
            <a:custGeom>
              <a:avLst/>
              <a:gdLst>
                <a:gd name="T0" fmla="*/ 4 w 97"/>
                <a:gd name="T1" fmla="*/ 103 h 103"/>
                <a:gd name="T2" fmla="*/ 97 w 97"/>
                <a:gd name="T3" fmla="*/ 0 h 103"/>
                <a:gd name="T4" fmla="*/ 0 w 97"/>
                <a:gd name="T5" fmla="*/ 73 h 103"/>
                <a:gd name="T6" fmla="*/ 4 w 97"/>
                <a:gd name="T7" fmla="*/ 103 h 103"/>
              </a:gdLst>
              <a:ahLst/>
              <a:cxnLst>
                <a:cxn ang="0">
                  <a:pos x="T0" y="T1"/>
                </a:cxn>
                <a:cxn ang="0">
                  <a:pos x="T2" y="T3"/>
                </a:cxn>
                <a:cxn ang="0">
                  <a:pos x="T4" y="T5"/>
                </a:cxn>
                <a:cxn ang="0">
                  <a:pos x="T6" y="T7"/>
                </a:cxn>
              </a:cxnLst>
              <a:rect l="0" t="0" r="r" b="b"/>
              <a:pathLst>
                <a:path w="97" h="103">
                  <a:moveTo>
                    <a:pt x="4" y="103"/>
                  </a:moveTo>
                  <a:lnTo>
                    <a:pt x="97" y="0"/>
                  </a:lnTo>
                  <a:lnTo>
                    <a:pt x="0" y="73"/>
                  </a:lnTo>
                  <a:lnTo>
                    <a:pt x="4"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5" name="Freeform 131"/>
            <p:cNvSpPr>
              <a:spLocks/>
            </p:cNvSpPr>
            <p:nvPr userDrawn="1"/>
          </p:nvSpPr>
          <p:spPr bwMode="gray">
            <a:xfrm>
              <a:off x="3929063" y="3625850"/>
              <a:ext cx="112712" cy="117475"/>
            </a:xfrm>
            <a:custGeom>
              <a:avLst/>
              <a:gdLst>
                <a:gd name="T0" fmla="*/ 8 w 71"/>
                <a:gd name="T1" fmla="*/ 74 h 74"/>
                <a:gd name="T2" fmla="*/ 71 w 71"/>
                <a:gd name="T3" fmla="*/ 0 h 74"/>
                <a:gd name="T4" fmla="*/ 0 w 71"/>
                <a:gd name="T5" fmla="*/ 48 h 74"/>
                <a:gd name="T6" fmla="*/ 8 w 71"/>
                <a:gd name="T7" fmla="*/ 74 h 74"/>
              </a:gdLst>
              <a:ahLst/>
              <a:cxnLst>
                <a:cxn ang="0">
                  <a:pos x="T0" y="T1"/>
                </a:cxn>
                <a:cxn ang="0">
                  <a:pos x="T2" y="T3"/>
                </a:cxn>
                <a:cxn ang="0">
                  <a:pos x="T4" y="T5"/>
                </a:cxn>
                <a:cxn ang="0">
                  <a:pos x="T6" y="T7"/>
                </a:cxn>
              </a:cxnLst>
              <a:rect l="0" t="0" r="r" b="b"/>
              <a:pathLst>
                <a:path w="71" h="74">
                  <a:moveTo>
                    <a:pt x="8" y="74"/>
                  </a:moveTo>
                  <a:lnTo>
                    <a:pt x="71" y="0"/>
                  </a:lnTo>
                  <a:lnTo>
                    <a:pt x="0" y="48"/>
                  </a:lnTo>
                  <a:lnTo>
                    <a:pt x="8" y="74"/>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6" name="Freeform 132"/>
            <p:cNvSpPr>
              <a:spLocks/>
            </p:cNvSpPr>
            <p:nvPr userDrawn="1"/>
          </p:nvSpPr>
          <p:spPr bwMode="gray">
            <a:xfrm>
              <a:off x="3929063" y="3625850"/>
              <a:ext cx="112712" cy="117475"/>
            </a:xfrm>
            <a:custGeom>
              <a:avLst/>
              <a:gdLst>
                <a:gd name="T0" fmla="*/ 8 w 71"/>
                <a:gd name="T1" fmla="*/ 74 h 74"/>
                <a:gd name="T2" fmla="*/ 71 w 71"/>
                <a:gd name="T3" fmla="*/ 0 h 74"/>
                <a:gd name="T4" fmla="*/ 0 w 71"/>
                <a:gd name="T5" fmla="*/ 48 h 74"/>
                <a:gd name="T6" fmla="*/ 8 w 71"/>
                <a:gd name="T7" fmla="*/ 74 h 74"/>
              </a:gdLst>
              <a:ahLst/>
              <a:cxnLst>
                <a:cxn ang="0">
                  <a:pos x="T0" y="T1"/>
                </a:cxn>
                <a:cxn ang="0">
                  <a:pos x="T2" y="T3"/>
                </a:cxn>
                <a:cxn ang="0">
                  <a:pos x="T4" y="T5"/>
                </a:cxn>
                <a:cxn ang="0">
                  <a:pos x="T6" y="T7"/>
                </a:cxn>
              </a:cxnLst>
              <a:rect l="0" t="0" r="r" b="b"/>
              <a:pathLst>
                <a:path w="71" h="74">
                  <a:moveTo>
                    <a:pt x="8" y="74"/>
                  </a:moveTo>
                  <a:lnTo>
                    <a:pt x="71" y="0"/>
                  </a:lnTo>
                  <a:lnTo>
                    <a:pt x="0" y="48"/>
                  </a:lnTo>
                  <a:lnTo>
                    <a:pt x="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7" name="Freeform 133"/>
            <p:cNvSpPr>
              <a:spLocks/>
            </p:cNvSpPr>
            <p:nvPr userDrawn="1"/>
          </p:nvSpPr>
          <p:spPr bwMode="gray">
            <a:xfrm>
              <a:off x="3740150" y="3833813"/>
              <a:ext cx="188912" cy="201612"/>
            </a:xfrm>
            <a:custGeom>
              <a:avLst/>
              <a:gdLst>
                <a:gd name="T0" fmla="*/ 119 w 119"/>
                <a:gd name="T1" fmla="*/ 127 h 127"/>
                <a:gd name="T2" fmla="*/ 0 w 119"/>
                <a:gd name="T3" fmla="*/ 0 h 127"/>
                <a:gd name="T4" fmla="*/ 119 w 119"/>
                <a:gd name="T5" fmla="*/ 94 h 127"/>
                <a:gd name="T6" fmla="*/ 119 w 119"/>
                <a:gd name="T7" fmla="*/ 127 h 127"/>
              </a:gdLst>
              <a:ahLst/>
              <a:cxnLst>
                <a:cxn ang="0">
                  <a:pos x="T0" y="T1"/>
                </a:cxn>
                <a:cxn ang="0">
                  <a:pos x="T2" y="T3"/>
                </a:cxn>
                <a:cxn ang="0">
                  <a:pos x="T4" y="T5"/>
                </a:cxn>
                <a:cxn ang="0">
                  <a:pos x="T6" y="T7"/>
                </a:cxn>
              </a:cxnLst>
              <a:rect l="0" t="0" r="r" b="b"/>
              <a:pathLst>
                <a:path w="119" h="127">
                  <a:moveTo>
                    <a:pt x="119" y="127"/>
                  </a:moveTo>
                  <a:lnTo>
                    <a:pt x="0" y="0"/>
                  </a:lnTo>
                  <a:lnTo>
                    <a:pt x="119" y="94"/>
                  </a:lnTo>
                  <a:lnTo>
                    <a:pt x="119" y="12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8" name="Freeform 134"/>
            <p:cNvSpPr>
              <a:spLocks/>
            </p:cNvSpPr>
            <p:nvPr userDrawn="1"/>
          </p:nvSpPr>
          <p:spPr bwMode="gray">
            <a:xfrm>
              <a:off x="3740150" y="3833813"/>
              <a:ext cx="188912" cy="201612"/>
            </a:xfrm>
            <a:custGeom>
              <a:avLst/>
              <a:gdLst>
                <a:gd name="T0" fmla="*/ 119 w 119"/>
                <a:gd name="T1" fmla="*/ 127 h 127"/>
                <a:gd name="T2" fmla="*/ 0 w 119"/>
                <a:gd name="T3" fmla="*/ 0 h 127"/>
                <a:gd name="T4" fmla="*/ 119 w 119"/>
                <a:gd name="T5" fmla="*/ 94 h 127"/>
                <a:gd name="T6" fmla="*/ 119 w 119"/>
                <a:gd name="T7" fmla="*/ 127 h 127"/>
              </a:gdLst>
              <a:ahLst/>
              <a:cxnLst>
                <a:cxn ang="0">
                  <a:pos x="T0" y="T1"/>
                </a:cxn>
                <a:cxn ang="0">
                  <a:pos x="T2" y="T3"/>
                </a:cxn>
                <a:cxn ang="0">
                  <a:pos x="T4" y="T5"/>
                </a:cxn>
                <a:cxn ang="0">
                  <a:pos x="T6" y="T7"/>
                </a:cxn>
              </a:cxnLst>
              <a:rect l="0" t="0" r="r" b="b"/>
              <a:pathLst>
                <a:path w="119" h="127">
                  <a:moveTo>
                    <a:pt x="119" y="127"/>
                  </a:moveTo>
                  <a:lnTo>
                    <a:pt x="0" y="0"/>
                  </a:lnTo>
                  <a:lnTo>
                    <a:pt x="119" y="94"/>
                  </a:lnTo>
                  <a:lnTo>
                    <a:pt x="119" y="1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9" name="Freeform 135"/>
            <p:cNvSpPr>
              <a:spLocks/>
            </p:cNvSpPr>
            <p:nvPr userDrawn="1"/>
          </p:nvSpPr>
          <p:spPr bwMode="gray">
            <a:xfrm>
              <a:off x="3781425" y="3676650"/>
              <a:ext cx="153987" cy="163512"/>
            </a:xfrm>
            <a:custGeom>
              <a:avLst/>
              <a:gdLst>
                <a:gd name="T0" fmla="*/ 93 w 97"/>
                <a:gd name="T1" fmla="*/ 103 h 103"/>
                <a:gd name="T2" fmla="*/ 0 w 97"/>
                <a:gd name="T3" fmla="*/ 0 h 103"/>
                <a:gd name="T4" fmla="*/ 97 w 97"/>
                <a:gd name="T5" fmla="*/ 74 h 103"/>
                <a:gd name="T6" fmla="*/ 93 w 97"/>
                <a:gd name="T7" fmla="*/ 103 h 103"/>
              </a:gdLst>
              <a:ahLst/>
              <a:cxnLst>
                <a:cxn ang="0">
                  <a:pos x="T0" y="T1"/>
                </a:cxn>
                <a:cxn ang="0">
                  <a:pos x="T2" y="T3"/>
                </a:cxn>
                <a:cxn ang="0">
                  <a:pos x="T4" y="T5"/>
                </a:cxn>
                <a:cxn ang="0">
                  <a:pos x="T6" y="T7"/>
                </a:cxn>
              </a:cxnLst>
              <a:rect l="0" t="0" r="r" b="b"/>
              <a:pathLst>
                <a:path w="97" h="103">
                  <a:moveTo>
                    <a:pt x="93" y="103"/>
                  </a:moveTo>
                  <a:lnTo>
                    <a:pt x="0" y="0"/>
                  </a:lnTo>
                  <a:lnTo>
                    <a:pt x="97" y="74"/>
                  </a:lnTo>
                  <a:lnTo>
                    <a:pt x="93"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0" name="Freeform 136"/>
            <p:cNvSpPr>
              <a:spLocks/>
            </p:cNvSpPr>
            <p:nvPr userDrawn="1"/>
          </p:nvSpPr>
          <p:spPr bwMode="gray">
            <a:xfrm>
              <a:off x="3781425" y="3676650"/>
              <a:ext cx="153987" cy="163512"/>
            </a:xfrm>
            <a:custGeom>
              <a:avLst/>
              <a:gdLst>
                <a:gd name="T0" fmla="*/ 93 w 97"/>
                <a:gd name="T1" fmla="*/ 103 h 103"/>
                <a:gd name="T2" fmla="*/ 0 w 97"/>
                <a:gd name="T3" fmla="*/ 0 h 103"/>
                <a:gd name="T4" fmla="*/ 97 w 97"/>
                <a:gd name="T5" fmla="*/ 74 h 103"/>
                <a:gd name="T6" fmla="*/ 93 w 97"/>
                <a:gd name="T7" fmla="*/ 103 h 103"/>
              </a:gdLst>
              <a:ahLst/>
              <a:cxnLst>
                <a:cxn ang="0">
                  <a:pos x="T0" y="T1"/>
                </a:cxn>
                <a:cxn ang="0">
                  <a:pos x="T2" y="T3"/>
                </a:cxn>
                <a:cxn ang="0">
                  <a:pos x="T4" y="T5"/>
                </a:cxn>
                <a:cxn ang="0">
                  <a:pos x="T6" y="T7"/>
                </a:cxn>
              </a:cxnLst>
              <a:rect l="0" t="0" r="r" b="b"/>
              <a:pathLst>
                <a:path w="97" h="103">
                  <a:moveTo>
                    <a:pt x="93" y="103"/>
                  </a:moveTo>
                  <a:lnTo>
                    <a:pt x="0" y="0"/>
                  </a:lnTo>
                  <a:lnTo>
                    <a:pt x="97" y="74"/>
                  </a:lnTo>
                  <a:lnTo>
                    <a:pt x="93"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1" name="Freeform 137"/>
            <p:cNvSpPr>
              <a:spLocks/>
            </p:cNvSpPr>
            <p:nvPr userDrawn="1"/>
          </p:nvSpPr>
          <p:spPr bwMode="gray">
            <a:xfrm>
              <a:off x="3868738" y="3567113"/>
              <a:ext cx="79375" cy="77787"/>
            </a:xfrm>
            <a:custGeom>
              <a:avLst/>
              <a:gdLst>
                <a:gd name="T0" fmla="*/ 38 w 50"/>
                <a:gd name="T1" fmla="*/ 49 h 49"/>
                <a:gd name="T2" fmla="*/ 0 w 50"/>
                <a:gd name="T3" fmla="*/ 0 h 49"/>
                <a:gd name="T4" fmla="*/ 50 w 50"/>
                <a:gd name="T5" fmla="*/ 28 h 49"/>
                <a:gd name="T6" fmla="*/ 38 w 50"/>
                <a:gd name="T7" fmla="*/ 49 h 49"/>
              </a:gdLst>
              <a:ahLst/>
              <a:cxnLst>
                <a:cxn ang="0">
                  <a:pos x="T0" y="T1"/>
                </a:cxn>
                <a:cxn ang="0">
                  <a:pos x="T2" y="T3"/>
                </a:cxn>
                <a:cxn ang="0">
                  <a:pos x="T4" y="T5"/>
                </a:cxn>
                <a:cxn ang="0">
                  <a:pos x="T6" y="T7"/>
                </a:cxn>
              </a:cxnLst>
              <a:rect l="0" t="0" r="r" b="b"/>
              <a:pathLst>
                <a:path w="50" h="49">
                  <a:moveTo>
                    <a:pt x="38" y="49"/>
                  </a:moveTo>
                  <a:lnTo>
                    <a:pt x="0" y="0"/>
                  </a:lnTo>
                  <a:lnTo>
                    <a:pt x="50" y="28"/>
                  </a:lnTo>
                  <a:lnTo>
                    <a:pt x="38" y="49"/>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2" name="Freeform 138"/>
            <p:cNvSpPr>
              <a:spLocks/>
            </p:cNvSpPr>
            <p:nvPr userDrawn="1"/>
          </p:nvSpPr>
          <p:spPr bwMode="gray">
            <a:xfrm>
              <a:off x="3868738" y="3567113"/>
              <a:ext cx="79375" cy="77787"/>
            </a:xfrm>
            <a:custGeom>
              <a:avLst/>
              <a:gdLst>
                <a:gd name="T0" fmla="*/ 38 w 50"/>
                <a:gd name="T1" fmla="*/ 49 h 49"/>
                <a:gd name="T2" fmla="*/ 0 w 50"/>
                <a:gd name="T3" fmla="*/ 0 h 49"/>
                <a:gd name="T4" fmla="*/ 50 w 50"/>
                <a:gd name="T5" fmla="*/ 28 h 49"/>
                <a:gd name="T6" fmla="*/ 38 w 50"/>
                <a:gd name="T7" fmla="*/ 49 h 49"/>
              </a:gdLst>
              <a:ahLst/>
              <a:cxnLst>
                <a:cxn ang="0">
                  <a:pos x="T0" y="T1"/>
                </a:cxn>
                <a:cxn ang="0">
                  <a:pos x="T2" y="T3"/>
                </a:cxn>
                <a:cxn ang="0">
                  <a:pos x="T4" y="T5"/>
                </a:cxn>
                <a:cxn ang="0">
                  <a:pos x="T6" y="T7"/>
                </a:cxn>
              </a:cxnLst>
              <a:rect l="0" t="0" r="r" b="b"/>
              <a:pathLst>
                <a:path w="50" h="49">
                  <a:moveTo>
                    <a:pt x="38" y="49"/>
                  </a:moveTo>
                  <a:lnTo>
                    <a:pt x="0" y="0"/>
                  </a:lnTo>
                  <a:lnTo>
                    <a:pt x="50" y="28"/>
                  </a:lnTo>
                  <a:lnTo>
                    <a:pt x="38" y="4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3" name="Freeform 139"/>
            <p:cNvSpPr>
              <a:spLocks/>
            </p:cNvSpPr>
            <p:nvPr userDrawn="1"/>
          </p:nvSpPr>
          <p:spPr bwMode="gray">
            <a:xfrm>
              <a:off x="3676650" y="3308350"/>
              <a:ext cx="533400" cy="755650"/>
            </a:xfrm>
            <a:custGeom>
              <a:avLst/>
              <a:gdLst>
                <a:gd name="T0" fmla="*/ 79 w 159"/>
                <a:gd name="T1" fmla="*/ 0 h 240"/>
                <a:gd name="T2" fmla="*/ 0 w 159"/>
                <a:gd name="T3" fmla="*/ 180 h 240"/>
                <a:gd name="T4" fmla="*/ 27 w 159"/>
                <a:gd name="T5" fmla="*/ 240 h 240"/>
                <a:gd name="T6" fmla="*/ 67 w 159"/>
                <a:gd name="T7" fmla="*/ 222 h 240"/>
                <a:gd name="T8" fmla="*/ 19 w 159"/>
                <a:gd name="T9" fmla="*/ 167 h 240"/>
                <a:gd name="T10" fmla="*/ 70 w 159"/>
                <a:gd name="T11" fmla="*/ 209 h 240"/>
                <a:gd name="T12" fmla="*/ 72 w 159"/>
                <a:gd name="T13" fmla="*/ 165 h 240"/>
                <a:gd name="T14" fmla="*/ 31 w 159"/>
                <a:gd name="T15" fmla="*/ 117 h 240"/>
                <a:gd name="T16" fmla="*/ 73 w 159"/>
                <a:gd name="T17" fmla="*/ 150 h 240"/>
                <a:gd name="T18" fmla="*/ 75 w 159"/>
                <a:gd name="T19" fmla="*/ 107 h 240"/>
                <a:gd name="T20" fmla="*/ 57 w 159"/>
                <a:gd name="T21" fmla="*/ 82 h 240"/>
                <a:gd name="T22" fmla="*/ 76 w 159"/>
                <a:gd name="T23" fmla="*/ 93 h 240"/>
                <a:gd name="T24" fmla="*/ 79 w 159"/>
                <a:gd name="T25" fmla="*/ 17 h 240"/>
                <a:gd name="T26" fmla="*/ 84 w 159"/>
                <a:gd name="T27" fmla="*/ 119 h 240"/>
                <a:gd name="T28" fmla="*/ 109 w 159"/>
                <a:gd name="T29" fmla="*/ 101 h 240"/>
                <a:gd name="T30" fmla="*/ 85 w 159"/>
                <a:gd name="T31" fmla="*/ 131 h 240"/>
                <a:gd name="T32" fmla="*/ 86 w 159"/>
                <a:gd name="T33" fmla="*/ 164 h 240"/>
                <a:gd name="T34" fmla="*/ 123 w 159"/>
                <a:gd name="T35" fmla="*/ 134 h 240"/>
                <a:gd name="T36" fmla="*/ 87 w 159"/>
                <a:gd name="T37" fmla="*/ 177 h 240"/>
                <a:gd name="T38" fmla="*/ 89 w 159"/>
                <a:gd name="T39" fmla="*/ 213 h 240"/>
                <a:gd name="T40" fmla="*/ 119 w 159"/>
                <a:gd name="T41" fmla="*/ 201 h 240"/>
                <a:gd name="T42" fmla="*/ 135 w 159"/>
                <a:gd name="T43" fmla="*/ 188 h 240"/>
                <a:gd name="T44" fmla="*/ 126 w 159"/>
                <a:gd name="T45" fmla="*/ 199 h 240"/>
                <a:gd name="T46" fmla="*/ 158 w 159"/>
                <a:gd name="T47" fmla="*/ 188 h 240"/>
                <a:gd name="T48" fmla="*/ 159 w 159"/>
                <a:gd name="T49" fmla="*/ 180 h 240"/>
                <a:gd name="T50" fmla="*/ 143 w 159"/>
                <a:gd name="T51" fmla="*/ 118 h 240"/>
                <a:gd name="T52" fmla="*/ 102 w 159"/>
                <a:gd name="T53" fmla="*/ 37 h 240"/>
                <a:gd name="T54" fmla="*/ 79 w 159"/>
                <a:gd name="T5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240">
                  <a:moveTo>
                    <a:pt x="79" y="0"/>
                  </a:moveTo>
                  <a:cubicBezTo>
                    <a:pt x="79" y="0"/>
                    <a:pt x="0" y="118"/>
                    <a:pt x="0" y="180"/>
                  </a:cubicBezTo>
                  <a:cubicBezTo>
                    <a:pt x="0" y="204"/>
                    <a:pt x="10" y="226"/>
                    <a:pt x="27" y="240"/>
                  </a:cubicBezTo>
                  <a:cubicBezTo>
                    <a:pt x="40" y="234"/>
                    <a:pt x="54" y="228"/>
                    <a:pt x="67" y="222"/>
                  </a:cubicBezTo>
                  <a:cubicBezTo>
                    <a:pt x="19" y="167"/>
                    <a:pt x="19" y="167"/>
                    <a:pt x="19" y="167"/>
                  </a:cubicBezTo>
                  <a:cubicBezTo>
                    <a:pt x="70" y="209"/>
                    <a:pt x="70" y="209"/>
                    <a:pt x="70" y="209"/>
                  </a:cubicBezTo>
                  <a:cubicBezTo>
                    <a:pt x="72" y="165"/>
                    <a:pt x="72" y="165"/>
                    <a:pt x="72" y="165"/>
                  </a:cubicBezTo>
                  <a:cubicBezTo>
                    <a:pt x="31" y="117"/>
                    <a:pt x="31" y="117"/>
                    <a:pt x="31" y="117"/>
                  </a:cubicBezTo>
                  <a:cubicBezTo>
                    <a:pt x="73" y="150"/>
                    <a:pt x="73" y="150"/>
                    <a:pt x="73" y="150"/>
                  </a:cubicBezTo>
                  <a:cubicBezTo>
                    <a:pt x="75" y="107"/>
                    <a:pt x="75" y="107"/>
                    <a:pt x="75" y="107"/>
                  </a:cubicBezTo>
                  <a:cubicBezTo>
                    <a:pt x="57" y="82"/>
                    <a:pt x="57" y="82"/>
                    <a:pt x="57" y="82"/>
                  </a:cubicBezTo>
                  <a:cubicBezTo>
                    <a:pt x="76" y="93"/>
                    <a:pt x="76" y="93"/>
                    <a:pt x="76" y="93"/>
                  </a:cubicBezTo>
                  <a:cubicBezTo>
                    <a:pt x="79" y="17"/>
                    <a:pt x="79" y="17"/>
                    <a:pt x="79" y="17"/>
                  </a:cubicBezTo>
                  <a:cubicBezTo>
                    <a:pt x="84" y="119"/>
                    <a:pt x="84" y="119"/>
                    <a:pt x="84" y="119"/>
                  </a:cubicBezTo>
                  <a:cubicBezTo>
                    <a:pt x="109" y="101"/>
                    <a:pt x="109" y="101"/>
                    <a:pt x="109" y="101"/>
                  </a:cubicBezTo>
                  <a:cubicBezTo>
                    <a:pt x="85" y="131"/>
                    <a:pt x="85" y="131"/>
                    <a:pt x="85" y="131"/>
                  </a:cubicBezTo>
                  <a:cubicBezTo>
                    <a:pt x="86" y="164"/>
                    <a:pt x="86" y="164"/>
                    <a:pt x="86" y="164"/>
                  </a:cubicBezTo>
                  <a:cubicBezTo>
                    <a:pt x="123" y="134"/>
                    <a:pt x="123" y="134"/>
                    <a:pt x="123" y="134"/>
                  </a:cubicBezTo>
                  <a:cubicBezTo>
                    <a:pt x="87" y="177"/>
                    <a:pt x="87" y="177"/>
                    <a:pt x="87" y="177"/>
                  </a:cubicBezTo>
                  <a:cubicBezTo>
                    <a:pt x="89" y="213"/>
                    <a:pt x="89" y="213"/>
                    <a:pt x="89" y="213"/>
                  </a:cubicBezTo>
                  <a:cubicBezTo>
                    <a:pt x="99" y="209"/>
                    <a:pt x="109" y="205"/>
                    <a:pt x="119" y="201"/>
                  </a:cubicBezTo>
                  <a:cubicBezTo>
                    <a:pt x="135" y="188"/>
                    <a:pt x="135" y="188"/>
                    <a:pt x="135" y="188"/>
                  </a:cubicBezTo>
                  <a:cubicBezTo>
                    <a:pt x="126" y="199"/>
                    <a:pt x="126" y="199"/>
                    <a:pt x="126" y="199"/>
                  </a:cubicBezTo>
                  <a:cubicBezTo>
                    <a:pt x="136" y="195"/>
                    <a:pt x="147" y="191"/>
                    <a:pt x="158" y="188"/>
                  </a:cubicBezTo>
                  <a:cubicBezTo>
                    <a:pt x="158" y="185"/>
                    <a:pt x="159" y="183"/>
                    <a:pt x="159" y="180"/>
                  </a:cubicBezTo>
                  <a:cubicBezTo>
                    <a:pt x="159" y="163"/>
                    <a:pt x="152" y="140"/>
                    <a:pt x="143" y="118"/>
                  </a:cubicBezTo>
                  <a:cubicBezTo>
                    <a:pt x="121" y="97"/>
                    <a:pt x="105" y="69"/>
                    <a:pt x="102" y="37"/>
                  </a:cubicBezTo>
                  <a:cubicBezTo>
                    <a:pt x="89" y="15"/>
                    <a:pt x="79" y="0"/>
                    <a:pt x="79" y="0"/>
                  </a:cubicBezTo>
                </a:path>
              </a:pathLst>
            </a:custGeom>
            <a:solidFill>
              <a:srgbClr val="A7C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4" name="Freeform 140"/>
            <p:cNvSpPr>
              <a:spLocks noEditPoints="1"/>
            </p:cNvSpPr>
            <p:nvPr userDrawn="1"/>
          </p:nvSpPr>
          <p:spPr bwMode="gray">
            <a:xfrm>
              <a:off x="3767138" y="3900488"/>
              <a:ext cx="439737" cy="223837"/>
            </a:xfrm>
            <a:custGeom>
              <a:avLst/>
              <a:gdLst>
                <a:gd name="T0" fmla="*/ 40 w 131"/>
                <a:gd name="T1" fmla="*/ 34 h 71"/>
                <a:gd name="T2" fmla="*/ 0 w 131"/>
                <a:gd name="T3" fmla="*/ 52 h 71"/>
                <a:gd name="T4" fmla="*/ 41 w 131"/>
                <a:gd name="T5" fmla="*/ 71 h 71"/>
                <a:gd name="T6" fmla="*/ 42 w 131"/>
                <a:gd name="T7" fmla="*/ 36 h 71"/>
                <a:gd name="T8" fmla="*/ 40 w 131"/>
                <a:gd name="T9" fmla="*/ 34 h 71"/>
                <a:gd name="T10" fmla="*/ 92 w 131"/>
                <a:gd name="T11" fmla="*/ 13 h 71"/>
                <a:gd name="T12" fmla="*/ 62 w 131"/>
                <a:gd name="T13" fmla="*/ 25 h 71"/>
                <a:gd name="T14" fmla="*/ 62 w 131"/>
                <a:gd name="T15" fmla="*/ 38 h 71"/>
                <a:gd name="T16" fmla="*/ 92 w 131"/>
                <a:gd name="T17" fmla="*/ 13 h 71"/>
                <a:gd name="T18" fmla="*/ 131 w 131"/>
                <a:gd name="T19" fmla="*/ 0 h 71"/>
                <a:gd name="T20" fmla="*/ 99 w 131"/>
                <a:gd name="T21" fmla="*/ 11 h 71"/>
                <a:gd name="T22" fmla="*/ 63 w 131"/>
                <a:gd name="T23" fmla="*/ 51 h 71"/>
                <a:gd name="T24" fmla="*/ 64 w 131"/>
                <a:gd name="T25" fmla="*/ 71 h 71"/>
                <a:gd name="T26" fmla="*/ 131 w 131"/>
                <a:gd name="T2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71">
                  <a:moveTo>
                    <a:pt x="40" y="34"/>
                  </a:moveTo>
                  <a:cubicBezTo>
                    <a:pt x="27" y="40"/>
                    <a:pt x="13" y="46"/>
                    <a:pt x="0" y="52"/>
                  </a:cubicBezTo>
                  <a:cubicBezTo>
                    <a:pt x="11" y="62"/>
                    <a:pt x="25" y="69"/>
                    <a:pt x="41" y="71"/>
                  </a:cubicBezTo>
                  <a:cubicBezTo>
                    <a:pt x="42" y="36"/>
                    <a:pt x="42" y="36"/>
                    <a:pt x="42" y="36"/>
                  </a:cubicBezTo>
                  <a:cubicBezTo>
                    <a:pt x="40" y="34"/>
                    <a:pt x="40" y="34"/>
                    <a:pt x="40" y="34"/>
                  </a:cubicBezTo>
                  <a:moveTo>
                    <a:pt x="92" y="13"/>
                  </a:moveTo>
                  <a:cubicBezTo>
                    <a:pt x="82" y="17"/>
                    <a:pt x="72" y="21"/>
                    <a:pt x="62" y="25"/>
                  </a:cubicBezTo>
                  <a:cubicBezTo>
                    <a:pt x="62" y="38"/>
                    <a:pt x="62" y="38"/>
                    <a:pt x="62" y="38"/>
                  </a:cubicBezTo>
                  <a:cubicBezTo>
                    <a:pt x="92" y="13"/>
                    <a:pt x="92" y="13"/>
                    <a:pt x="92" y="13"/>
                  </a:cubicBezTo>
                  <a:moveTo>
                    <a:pt x="131" y="0"/>
                  </a:moveTo>
                  <a:cubicBezTo>
                    <a:pt x="120" y="3"/>
                    <a:pt x="109" y="7"/>
                    <a:pt x="99" y="11"/>
                  </a:cubicBezTo>
                  <a:cubicBezTo>
                    <a:pt x="63" y="51"/>
                    <a:pt x="63" y="51"/>
                    <a:pt x="63" y="51"/>
                  </a:cubicBezTo>
                  <a:cubicBezTo>
                    <a:pt x="64" y="71"/>
                    <a:pt x="64" y="71"/>
                    <a:pt x="64" y="71"/>
                  </a:cubicBezTo>
                  <a:cubicBezTo>
                    <a:pt x="100" y="66"/>
                    <a:pt x="128" y="36"/>
                    <a:pt x="131" y="0"/>
                  </a:cubicBezTo>
                </a:path>
              </a:pathLst>
            </a:custGeom>
            <a:solidFill>
              <a:srgbClr val="98CA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5" name="Freeform 141"/>
            <p:cNvSpPr>
              <a:spLocks/>
            </p:cNvSpPr>
            <p:nvPr userDrawn="1"/>
          </p:nvSpPr>
          <p:spPr bwMode="gray">
            <a:xfrm>
              <a:off x="4019550" y="3425825"/>
              <a:ext cx="136525" cy="254000"/>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6" name="Freeform 142"/>
            <p:cNvSpPr>
              <a:spLocks/>
            </p:cNvSpPr>
            <p:nvPr userDrawn="1"/>
          </p:nvSpPr>
          <p:spPr bwMode="gray">
            <a:xfrm>
              <a:off x="3905250" y="3362325"/>
              <a:ext cx="76200" cy="765175"/>
            </a:xfrm>
            <a:custGeom>
              <a:avLst/>
              <a:gdLst>
                <a:gd name="T0" fmla="*/ 11 w 23"/>
                <a:gd name="T1" fmla="*/ 0 h 243"/>
                <a:gd name="T2" fmla="*/ 8 w 23"/>
                <a:gd name="T3" fmla="*/ 76 h 243"/>
                <a:gd name="T4" fmla="*/ 13 w 23"/>
                <a:gd name="T5" fmla="*/ 79 h 243"/>
                <a:gd name="T6" fmla="*/ 7 w 23"/>
                <a:gd name="T7" fmla="*/ 90 h 243"/>
                <a:gd name="T8" fmla="*/ 7 w 23"/>
                <a:gd name="T9" fmla="*/ 90 h 243"/>
                <a:gd name="T10" fmla="*/ 5 w 23"/>
                <a:gd name="T11" fmla="*/ 133 h 243"/>
                <a:gd name="T12" fmla="*/ 9 w 23"/>
                <a:gd name="T13" fmla="*/ 137 h 243"/>
                <a:gd name="T14" fmla="*/ 7 w 23"/>
                <a:gd name="T15" fmla="*/ 152 h 243"/>
                <a:gd name="T16" fmla="*/ 4 w 23"/>
                <a:gd name="T17" fmla="*/ 148 h 243"/>
                <a:gd name="T18" fmla="*/ 2 w 23"/>
                <a:gd name="T19" fmla="*/ 192 h 243"/>
                <a:gd name="T20" fmla="*/ 7 w 23"/>
                <a:gd name="T21" fmla="*/ 197 h 243"/>
                <a:gd name="T22" fmla="*/ 7 w 23"/>
                <a:gd name="T23" fmla="*/ 214 h 243"/>
                <a:gd name="T24" fmla="*/ 1 w 23"/>
                <a:gd name="T25" fmla="*/ 207 h 243"/>
                <a:gd name="T26" fmla="*/ 0 w 23"/>
                <a:gd name="T27" fmla="*/ 242 h 243"/>
                <a:gd name="T28" fmla="*/ 11 w 23"/>
                <a:gd name="T29" fmla="*/ 243 h 243"/>
                <a:gd name="T30" fmla="*/ 23 w 23"/>
                <a:gd name="T31" fmla="*/ 242 h 243"/>
                <a:gd name="T32" fmla="*/ 22 w 23"/>
                <a:gd name="T33" fmla="*/ 222 h 243"/>
                <a:gd name="T34" fmla="*/ 11 w 23"/>
                <a:gd name="T35" fmla="*/ 234 h 243"/>
                <a:gd name="T36" fmla="*/ 11 w 23"/>
                <a:gd name="T37" fmla="*/ 217 h 243"/>
                <a:gd name="T38" fmla="*/ 21 w 23"/>
                <a:gd name="T39" fmla="*/ 209 h 243"/>
                <a:gd name="T40" fmla="*/ 21 w 23"/>
                <a:gd name="T41" fmla="*/ 196 h 243"/>
                <a:gd name="T42" fmla="*/ 19 w 23"/>
                <a:gd name="T43" fmla="*/ 160 h 243"/>
                <a:gd name="T44" fmla="*/ 11 w 23"/>
                <a:gd name="T45" fmla="*/ 169 h 243"/>
                <a:gd name="T46" fmla="*/ 9 w 23"/>
                <a:gd name="T47" fmla="*/ 154 h 243"/>
                <a:gd name="T48" fmla="*/ 18 w 23"/>
                <a:gd name="T49" fmla="*/ 147 h 243"/>
                <a:gd name="T50" fmla="*/ 17 w 23"/>
                <a:gd name="T51" fmla="*/ 114 h 243"/>
                <a:gd name="T52" fmla="*/ 11 w 23"/>
                <a:gd name="T53" fmla="*/ 121 h 243"/>
                <a:gd name="T54" fmla="*/ 7 w 23"/>
                <a:gd name="T55" fmla="*/ 108 h 243"/>
                <a:gd name="T56" fmla="*/ 16 w 23"/>
                <a:gd name="T57" fmla="*/ 102 h 243"/>
                <a:gd name="T58" fmla="*/ 11 w 23"/>
                <a:gd name="T5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 h="243">
                  <a:moveTo>
                    <a:pt x="11" y="0"/>
                  </a:moveTo>
                  <a:cubicBezTo>
                    <a:pt x="8" y="76"/>
                    <a:pt x="8" y="76"/>
                    <a:pt x="8" y="76"/>
                  </a:cubicBezTo>
                  <a:cubicBezTo>
                    <a:pt x="13" y="79"/>
                    <a:pt x="13" y="79"/>
                    <a:pt x="13" y="79"/>
                  </a:cubicBezTo>
                  <a:cubicBezTo>
                    <a:pt x="7" y="90"/>
                    <a:pt x="7" y="90"/>
                    <a:pt x="7" y="90"/>
                  </a:cubicBezTo>
                  <a:cubicBezTo>
                    <a:pt x="7" y="90"/>
                    <a:pt x="7" y="90"/>
                    <a:pt x="7" y="90"/>
                  </a:cubicBezTo>
                  <a:cubicBezTo>
                    <a:pt x="5" y="133"/>
                    <a:pt x="5" y="133"/>
                    <a:pt x="5" y="133"/>
                  </a:cubicBezTo>
                  <a:cubicBezTo>
                    <a:pt x="9" y="137"/>
                    <a:pt x="9" y="137"/>
                    <a:pt x="9" y="137"/>
                  </a:cubicBezTo>
                  <a:cubicBezTo>
                    <a:pt x="7" y="152"/>
                    <a:pt x="7" y="152"/>
                    <a:pt x="7" y="152"/>
                  </a:cubicBezTo>
                  <a:cubicBezTo>
                    <a:pt x="4" y="148"/>
                    <a:pt x="4" y="148"/>
                    <a:pt x="4" y="148"/>
                  </a:cubicBezTo>
                  <a:cubicBezTo>
                    <a:pt x="2" y="192"/>
                    <a:pt x="2" y="192"/>
                    <a:pt x="2" y="192"/>
                  </a:cubicBezTo>
                  <a:cubicBezTo>
                    <a:pt x="7" y="197"/>
                    <a:pt x="7" y="197"/>
                    <a:pt x="7" y="197"/>
                  </a:cubicBezTo>
                  <a:cubicBezTo>
                    <a:pt x="7" y="214"/>
                    <a:pt x="7" y="214"/>
                    <a:pt x="7" y="214"/>
                  </a:cubicBezTo>
                  <a:cubicBezTo>
                    <a:pt x="1" y="207"/>
                    <a:pt x="1" y="207"/>
                    <a:pt x="1" y="207"/>
                  </a:cubicBezTo>
                  <a:cubicBezTo>
                    <a:pt x="0" y="242"/>
                    <a:pt x="0" y="242"/>
                    <a:pt x="0" y="242"/>
                  </a:cubicBezTo>
                  <a:cubicBezTo>
                    <a:pt x="3" y="242"/>
                    <a:pt x="7" y="243"/>
                    <a:pt x="11" y="243"/>
                  </a:cubicBezTo>
                  <a:cubicBezTo>
                    <a:pt x="15" y="243"/>
                    <a:pt x="19" y="242"/>
                    <a:pt x="23" y="242"/>
                  </a:cubicBezTo>
                  <a:cubicBezTo>
                    <a:pt x="22" y="222"/>
                    <a:pt x="22" y="222"/>
                    <a:pt x="22" y="222"/>
                  </a:cubicBezTo>
                  <a:cubicBezTo>
                    <a:pt x="11" y="234"/>
                    <a:pt x="11" y="234"/>
                    <a:pt x="11" y="234"/>
                  </a:cubicBezTo>
                  <a:cubicBezTo>
                    <a:pt x="11" y="217"/>
                    <a:pt x="11" y="217"/>
                    <a:pt x="11" y="217"/>
                  </a:cubicBezTo>
                  <a:cubicBezTo>
                    <a:pt x="21" y="209"/>
                    <a:pt x="21" y="209"/>
                    <a:pt x="21" y="209"/>
                  </a:cubicBezTo>
                  <a:cubicBezTo>
                    <a:pt x="21" y="196"/>
                    <a:pt x="21" y="196"/>
                    <a:pt x="21" y="196"/>
                  </a:cubicBezTo>
                  <a:cubicBezTo>
                    <a:pt x="19" y="160"/>
                    <a:pt x="19" y="160"/>
                    <a:pt x="19" y="160"/>
                  </a:cubicBezTo>
                  <a:cubicBezTo>
                    <a:pt x="11" y="169"/>
                    <a:pt x="11" y="169"/>
                    <a:pt x="11" y="169"/>
                  </a:cubicBezTo>
                  <a:cubicBezTo>
                    <a:pt x="9" y="154"/>
                    <a:pt x="9" y="154"/>
                    <a:pt x="9" y="154"/>
                  </a:cubicBezTo>
                  <a:cubicBezTo>
                    <a:pt x="18" y="147"/>
                    <a:pt x="18" y="147"/>
                    <a:pt x="18" y="147"/>
                  </a:cubicBezTo>
                  <a:cubicBezTo>
                    <a:pt x="17" y="114"/>
                    <a:pt x="17" y="114"/>
                    <a:pt x="17" y="114"/>
                  </a:cubicBezTo>
                  <a:cubicBezTo>
                    <a:pt x="11" y="121"/>
                    <a:pt x="11" y="121"/>
                    <a:pt x="11" y="121"/>
                  </a:cubicBezTo>
                  <a:cubicBezTo>
                    <a:pt x="7" y="108"/>
                    <a:pt x="7" y="108"/>
                    <a:pt x="7" y="108"/>
                  </a:cubicBezTo>
                  <a:cubicBezTo>
                    <a:pt x="16" y="102"/>
                    <a:pt x="16" y="102"/>
                    <a:pt x="16" y="102"/>
                  </a:cubicBezTo>
                  <a:cubicBezTo>
                    <a:pt x="11" y="0"/>
                    <a:pt x="11" y="0"/>
                    <a:pt x="11" y="0"/>
                  </a:cubicBezTo>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7" name="Freeform 143"/>
            <p:cNvSpPr>
              <a:spLocks/>
            </p:cNvSpPr>
            <p:nvPr userDrawn="1"/>
          </p:nvSpPr>
          <p:spPr bwMode="gray">
            <a:xfrm>
              <a:off x="3941763" y="3900488"/>
              <a:ext cx="187325" cy="198437"/>
            </a:xfrm>
            <a:custGeom>
              <a:avLst/>
              <a:gdLst>
                <a:gd name="T0" fmla="*/ 118 w 118"/>
                <a:gd name="T1" fmla="*/ 0 h 125"/>
                <a:gd name="T2" fmla="*/ 84 w 118"/>
                <a:gd name="T3" fmla="*/ 26 h 125"/>
                <a:gd name="T4" fmla="*/ 21 w 118"/>
                <a:gd name="T5" fmla="*/ 75 h 125"/>
                <a:gd name="T6" fmla="*/ 0 w 118"/>
                <a:gd name="T7" fmla="*/ 91 h 125"/>
                <a:gd name="T8" fmla="*/ 0 w 118"/>
                <a:gd name="T9" fmla="*/ 125 h 125"/>
                <a:gd name="T10" fmla="*/ 23 w 118"/>
                <a:gd name="T11" fmla="*/ 101 h 125"/>
                <a:gd name="T12" fmla="*/ 99 w 118"/>
                <a:gd name="T13" fmla="*/ 22 h 125"/>
                <a:gd name="T14" fmla="*/ 118 w 11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25">
                  <a:moveTo>
                    <a:pt x="118" y="0"/>
                  </a:moveTo>
                  <a:lnTo>
                    <a:pt x="84" y="26"/>
                  </a:lnTo>
                  <a:lnTo>
                    <a:pt x="21" y="75"/>
                  </a:lnTo>
                  <a:lnTo>
                    <a:pt x="0" y="91"/>
                  </a:lnTo>
                  <a:lnTo>
                    <a:pt x="0" y="125"/>
                  </a:lnTo>
                  <a:lnTo>
                    <a:pt x="23" y="101"/>
                  </a:lnTo>
                  <a:lnTo>
                    <a:pt x="99" y="22"/>
                  </a:lnTo>
                  <a:lnTo>
                    <a:pt x="118"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8" name="Freeform 144"/>
            <p:cNvSpPr>
              <a:spLocks/>
            </p:cNvSpPr>
            <p:nvPr userDrawn="1"/>
          </p:nvSpPr>
          <p:spPr bwMode="gray">
            <a:xfrm>
              <a:off x="3941763" y="3900488"/>
              <a:ext cx="187325" cy="198437"/>
            </a:xfrm>
            <a:custGeom>
              <a:avLst/>
              <a:gdLst>
                <a:gd name="T0" fmla="*/ 118 w 118"/>
                <a:gd name="T1" fmla="*/ 0 h 125"/>
                <a:gd name="T2" fmla="*/ 84 w 118"/>
                <a:gd name="T3" fmla="*/ 26 h 125"/>
                <a:gd name="T4" fmla="*/ 21 w 118"/>
                <a:gd name="T5" fmla="*/ 75 h 125"/>
                <a:gd name="T6" fmla="*/ 0 w 118"/>
                <a:gd name="T7" fmla="*/ 91 h 125"/>
                <a:gd name="T8" fmla="*/ 0 w 118"/>
                <a:gd name="T9" fmla="*/ 125 h 125"/>
                <a:gd name="T10" fmla="*/ 23 w 118"/>
                <a:gd name="T11" fmla="*/ 101 h 125"/>
                <a:gd name="T12" fmla="*/ 99 w 118"/>
                <a:gd name="T13" fmla="*/ 22 h 125"/>
                <a:gd name="T14" fmla="*/ 118 w 11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25">
                  <a:moveTo>
                    <a:pt x="118" y="0"/>
                  </a:moveTo>
                  <a:lnTo>
                    <a:pt x="84" y="26"/>
                  </a:lnTo>
                  <a:lnTo>
                    <a:pt x="21" y="75"/>
                  </a:lnTo>
                  <a:lnTo>
                    <a:pt x="0" y="91"/>
                  </a:lnTo>
                  <a:lnTo>
                    <a:pt x="0" y="125"/>
                  </a:lnTo>
                  <a:lnTo>
                    <a:pt x="23" y="101"/>
                  </a:lnTo>
                  <a:lnTo>
                    <a:pt x="99" y="22"/>
                  </a:lnTo>
                  <a:lnTo>
                    <a:pt x="1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9" name="Freeform 145"/>
            <p:cNvSpPr>
              <a:spLocks/>
            </p:cNvSpPr>
            <p:nvPr userDrawn="1"/>
          </p:nvSpPr>
          <p:spPr bwMode="gray">
            <a:xfrm>
              <a:off x="3935413" y="3730625"/>
              <a:ext cx="153987" cy="163512"/>
            </a:xfrm>
            <a:custGeom>
              <a:avLst/>
              <a:gdLst>
                <a:gd name="T0" fmla="*/ 97 w 97"/>
                <a:gd name="T1" fmla="*/ 0 h 103"/>
                <a:gd name="T2" fmla="*/ 19 w 97"/>
                <a:gd name="T3" fmla="*/ 59 h 103"/>
                <a:gd name="T4" fmla="*/ 0 w 97"/>
                <a:gd name="T5" fmla="*/ 73 h 103"/>
                <a:gd name="T6" fmla="*/ 4 w 97"/>
                <a:gd name="T7" fmla="*/ 103 h 103"/>
                <a:gd name="T8" fmla="*/ 21 w 97"/>
                <a:gd name="T9" fmla="*/ 85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9" y="59"/>
                  </a:lnTo>
                  <a:lnTo>
                    <a:pt x="0" y="73"/>
                  </a:lnTo>
                  <a:lnTo>
                    <a:pt x="4" y="103"/>
                  </a:lnTo>
                  <a:lnTo>
                    <a:pt x="21" y="85"/>
                  </a:lnTo>
                  <a:lnTo>
                    <a:pt x="9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0" name="Freeform 146"/>
            <p:cNvSpPr>
              <a:spLocks/>
            </p:cNvSpPr>
            <p:nvPr userDrawn="1"/>
          </p:nvSpPr>
          <p:spPr bwMode="gray">
            <a:xfrm>
              <a:off x="3935413" y="3730625"/>
              <a:ext cx="153987" cy="163512"/>
            </a:xfrm>
            <a:custGeom>
              <a:avLst/>
              <a:gdLst>
                <a:gd name="T0" fmla="*/ 97 w 97"/>
                <a:gd name="T1" fmla="*/ 0 h 103"/>
                <a:gd name="T2" fmla="*/ 19 w 97"/>
                <a:gd name="T3" fmla="*/ 59 h 103"/>
                <a:gd name="T4" fmla="*/ 0 w 97"/>
                <a:gd name="T5" fmla="*/ 73 h 103"/>
                <a:gd name="T6" fmla="*/ 4 w 97"/>
                <a:gd name="T7" fmla="*/ 103 h 103"/>
                <a:gd name="T8" fmla="*/ 21 w 97"/>
                <a:gd name="T9" fmla="*/ 85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9" y="59"/>
                  </a:lnTo>
                  <a:lnTo>
                    <a:pt x="0" y="73"/>
                  </a:lnTo>
                  <a:lnTo>
                    <a:pt x="4" y="103"/>
                  </a:lnTo>
                  <a:lnTo>
                    <a:pt x="21" y="85"/>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1" name="Freeform 147"/>
            <p:cNvSpPr>
              <a:spLocks/>
            </p:cNvSpPr>
            <p:nvPr userDrawn="1"/>
          </p:nvSpPr>
          <p:spPr bwMode="gray">
            <a:xfrm>
              <a:off x="3929063" y="3625850"/>
              <a:ext cx="112712" cy="117475"/>
            </a:xfrm>
            <a:custGeom>
              <a:avLst/>
              <a:gdLst>
                <a:gd name="T0" fmla="*/ 71 w 71"/>
                <a:gd name="T1" fmla="*/ 0 h 74"/>
                <a:gd name="T2" fmla="*/ 19 w 71"/>
                <a:gd name="T3" fmla="*/ 36 h 74"/>
                <a:gd name="T4" fmla="*/ 0 w 71"/>
                <a:gd name="T5" fmla="*/ 48 h 74"/>
                <a:gd name="T6" fmla="*/ 8 w 71"/>
                <a:gd name="T7" fmla="*/ 74 h 74"/>
                <a:gd name="T8" fmla="*/ 21 w 71"/>
                <a:gd name="T9" fmla="*/ 60 h 74"/>
                <a:gd name="T10" fmla="*/ 71 w 71"/>
                <a:gd name="T11" fmla="*/ 0 h 74"/>
              </a:gdLst>
              <a:ahLst/>
              <a:cxnLst>
                <a:cxn ang="0">
                  <a:pos x="T0" y="T1"/>
                </a:cxn>
                <a:cxn ang="0">
                  <a:pos x="T2" y="T3"/>
                </a:cxn>
                <a:cxn ang="0">
                  <a:pos x="T4" y="T5"/>
                </a:cxn>
                <a:cxn ang="0">
                  <a:pos x="T6" y="T7"/>
                </a:cxn>
                <a:cxn ang="0">
                  <a:pos x="T8" y="T9"/>
                </a:cxn>
                <a:cxn ang="0">
                  <a:pos x="T10" y="T11"/>
                </a:cxn>
              </a:cxnLst>
              <a:rect l="0" t="0" r="r" b="b"/>
              <a:pathLst>
                <a:path w="71" h="74">
                  <a:moveTo>
                    <a:pt x="71" y="0"/>
                  </a:moveTo>
                  <a:lnTo>
                    <a:pt x="19" y="36"/>
                  </a:lnTo>
                  <a:lnTo>
                    <a:pt x="0" y="48"/>
                  </a:lnTo>
                  <a:lnTo>
                    <a:pt x="8" y="74"/>
                  </a:lnTo>
                  <a:lnTo>
                    <a:pt x="21" y="60"/>
                  </a:lnTo>
                  <a:lnTo>
                    <a:pt x="71"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2" name="Freeform 148"/>
            <p:cNvSpPr>
              <a:spLocks/>
            </p:cNvSpPr>
            <p:nvPr userDrawn="1"/>
          </p:nvSpPr>
          <p:spPr bwMode="gray">
            <a:xfrm>
              <a:off x="3929063" y="3625850"/>
              <a:ext cx="112712" cy="117475"/>
            </a:xfrm>
            <a:custGeom>
              <a:avLst/>
              <a:gdLst>
                <a:gd name="T0" fmla="*/ 71 w 71"/>
                <a:gd name="T1" fmla="*/ 0 h 74"/>
                <a:gd name="T2" fmla="*/ 19 w 71"/>
                <a:gd name="T3" fmla="*/ 36 h 74"/>
                <a:gd name="T4" fmla="*/ 0 w 71"/>
                <a:gd name="T5" fmla="*/ 48 h 74"/>
                <a:gd name="T6" fmla="*/ 8 w 71"/>
                <a:gd name="T7" fmla="*/ 74 h 74"/>
                <a:gd name="T8" fmla="*/ 21 w 71"/>
                <a:gd name="T9" fmla="*/ 60 h 74"/>
                <a:gd name="T10" fmla="*/ 71 w 71"/>
                <a:gd name="T11" fmla="*/ 0 h 74"/>
              </a:gdLst>
              <a:ahLst/>
              <a:cxnLst>
                <a:cxn ang="0">
                  <a:pos x="T0" y="T1"/>
                </a:cxn>
                <a:cxn ang="0">
                  <a:pos x="T2" y="T3"/>
                </a:cxn>
                <a:cxn ang="0">
                  <a:pos x="T4" y="T5"/>
                </a:cxn>
                <a:cxn ang="0">
                  <a:pos x="T6" y="T7"/>
                </a:cxn>
                <a:cxn ang="0">
                  <a:pos x="T8" y="T9"/>
                </a:cxn>
                <a:cxn ang="0">
                  <a:pos x="T10" y="T11"/>
                </a:cxn>
              </a:cxnLst>
              <a:rect l="0" t="0" r="r" b="b"/>
              <a:pathLst>
                <a:path w="71" h="74">
                  <a:moveTo>
                    <a:pt x="71" y="0"/>
                  </a:moveTo>
                  <a:lnTo>
                    <a:pt x="19" y="36"/>
                  </a:lnTo>
                  <a:lnTo>
                    <a:pt x="0" y="48"/>
                  </a:lnTo>
                  <a:lnTo>
                    <a:pt x="8" y="74"/>
                  </a:lnTo>
                  <a:lnTo>
                    <a:pt x="21" y="60"/>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3" name="Freeform 149"/>
            <p:cNvSpPr>
              <a:spLocks/>
            </p:cNvSpPr>
            <p:nvPr userDrawn="1"/>
          </p:nvSpPr>
          <p:spPr bwMode="gray">
            <a:xfrm>
              <a:off x="3740150" y="3833813"/>
              <a:ext cx="188912" cy="201612"/>
            </a:xfrm>
            <a:custGeom>
              <a:avLst/>
              <a:gdLst>
                <a:gd name="T0" fmla="*/ 0 w 119"/>
                <a:gd name="T1" fmla="*/ 0 h 127"/>
                <a:gd name="T2" fmla="*/ 102 w 119"/>
                <a:gd name="T3" fmla="*/ 109 h 127"/>
                <a:gd name="T4" fmla="*/ 106 w 119"/>
                <a:gd name="T5" fmla="*/ 113 h 127"/>
                <a:gd name="T6" fmla="*/ 119 w 119"/>
                <a:gd name="T7" fmla="*/ 127 h 127"/>
                <a:gd name="T8" fmla="*/ 119 w 119"/>
                <a:gd name="T9" fmla="*/ 94 h 127"/>
                <a:gd name="T10" fmla="*/ 108 w 119"/>
                <a:gd name="T11" fmla="*/ 84 h 127"/>
                <a:gd name="T12" fmla="*/ 0 w 119"/>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19" h="127">
                  <a:moveTo>
                    <a:pt x="0" y="0"/>
                  </a:moveTo>
                  <a:lnTo>
                    <a:pt x="102" y="109"/>
                  </a:lnTo>
                  <a:lnTo>
                    <a:pt x="106" y="113"/>
                  </a:lnTo>
                  <a:lnTo>
                    <a:pt x="119" y="127"/>
                  </a:lnTo>
                  <a:lnTo>
                    <a:pt x="119" y="94"/>
                  </a:lnTo>
                  <a:lnTo>
                    <a:pt x="108" y="84"/>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4" name="Freeform 150"/>
            <p:cNvSpPr>
              <a:spLocks/>
            </p:cNvSpPr>
            <p:nvPr userDrawn="1"/>
          </p:nvSpPr>
          <p:spPr bwMode="gray">
            <a:xfrm>
              <a:off x="3740150" y="3833813"/>
              <a:ext cx="188912" cy="201612"/>
            </a:xfrm>
            <a:custGeom>
              <a:avLst/>
              <a:gdLst>
                <a:gd name="T0" fmla="*/ 0 w 119"/>
                <a:gd name="T1" fmla="*/ 0 h 127"/>
                <a:gd name="T2" fmla="*/ 102 w 119"/>
                <a:gd name="T3" fmla="*/ 109 h 127"/>
                <a:gd name="T4" fmla="*/ 106 w 119"/>
                <a:gd name="T5" fmla="*/ 113 h 127"/>
                <a:gd name="T6" fmla="*/ 119 w 119"/>
                <a:gd name="T7" fmla="*/ 127 h 127"/>
                <a:gd name="T8" fmla="*/ 119 w 119"/>
                <a:gd name="T9" fmla="*/ 94 h 127"/>
                <a:gd name="T10" fmla="*/ 108 w 119"/>
                <a:gd name="T11" fmla="*/ 84 h 127"/>
                <a:gd name="T12" fmla="*/ 0 w 119"/>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19" h="127">
                  <a:moveTo>
                    <a:pt x="0" y="0"/>
                  </a:moveTo>
                  <a:lnTo>
                    <a:pt x="102" y="109"/>
                  </a:lnTo>
                  <a:lnTo>
                    <a:pt x="106" y="113"/>
                  </a:lnTo>
                  <a:lnTo>
                    <a:pt x="119" y="127"/>
                  </a:lnTo>
                  <a:lnTo>
                    <a:pt x="119" y="94"/>
                  </a:lnTo>
                  <a:lnTo>
                    <a:pt x="108" y="8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5" name="Freeform 151"/>
            <p:cNvSpPr>
              <a:spLocks/>
            </p:cNvSpPr>
            <p:nvPr userDrawn="1"/>
          </p:nvSpPr>
          <p:spPr bwMode="gray">
            <a:xfrm>
              <a:off x="3781425" y="3676650"/>
              <a:ext cx="153987" cy="163512"/>
            </a:xfrm>
            <a:custGeom>
              <a:avLst/>
              <a:gdLst>
                <a:gd name="T0" fmla="*/ 0 w 97"/>
                <a:gd name="T1" fmla="*/ 0 h 103"/>
                <a:gd name="T2" fmla="*/ 86 w 97"/>
                <a:gd name="T3" fmla="*/ 95 h 103"/>
                <a:gd name="T4" fmla="*/ 93 w 97"/>
                <a:gd name="T5" fmla="*/ 103 h 103"/>
                <a:gd name="T6" fmla="*/ 97 w 97"/>
                <a:gd name="T7" fmla="*/ 74 h 103"/>
                <a:gd name="T8" fmla="*/ 88 w 97"/>
                <a:gd name="T9" fmla="*/ 66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5"/>
                  </a:lnTo>
                  <a:lnTo>
                    <a:pt x="93" y="103"/>
                  </a:lnTo>
                  <a:lnTo>
                    <a:pt x="97" y="74"/>
                  </a:lnTo>
                  <a:lnTo>
                    <a:pt x="88" y="66"/>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6" name="Freeform 152"/>
            <p:cNvSpPr>
              <a:spLocks/>
            </p:cNvSpPr>
            <p:nvPr userDrawn="1"/>
          </p:nvSpPr>
          <p:spPr bwMode="gray">
            <a:xfrm>
              <a:off x="3781425" y="3676650"/>
              <a:ext cx="153987" cy="163512"/>
            </a:xfrm>
            <a:custGeom>
              <a:avLst/>
              <a:gdLst>
                <a:gd name="T0" fmla="*/ 0 w 97"/>
                <a:gd name="T1" fmla="*/ 0 h 103"/>
                <a:gd name="T2" fmla="*/ 86 w 97"/>
                <a:gd name="T3" fmla="*/ 95 h 103"/>
                <a:gd name="T4" fmla="*/ 93 w 97"/>
                <a:gd name="T5" fmla="*/ 103 h 103"/>
                <a:gd name="T6" fmla="*/ 97 w 97"/>
                <a:gd name="T7" fmla="*/ 74 h 103"/>
                <a:gd name="T8" fmla="*/ 88 w 97"/>
                <a:gd name="T9" fmla="*/ 66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5"/>
                  </a:lnTo>
                  <a:lnTo>
                    <a:pt x="93" y="103"/>
                  </a:lnTo>
                  <a:lnTo>
                    <a:pt x="97" y="74"/>
                  </a:lnTo>
                  <a:lnTo>
                    <a:pt x="88"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7" name="Freeform 153"/>
            <p:cNvSpPr>
              <a:spLocks/>
            </p:cNvSpPr>
            <p:nvPr userDrawn="1"/>
          </p:nvSpPr>
          <p:spPr bwMode="gray">
            <a:xfrm>
              <a:off x="3868738" y="3567113"/>
              <a:ext cx="79375" cy="77787"/>
            </a:xfrm>
            <a:custGeom>
              <a:avLst/>
              <a:gdLst>
                <a:gd name="T0" fmla="*/ 0 w 50"/>
                <a:gd name="T1" fmla="*/ 0 h 49"/>
                <a:gd name="T2" fmla="*/ 38 w 50"/>
                <a:gd name="T3" fmla="*/ 49 h 49"/>
                <a:gd name="T4" fmla="*/ 38 w 50"/>
                <a:gd name="T5" fmla="*/ 49 h 49"/>
                <a:gd name="T6" fmla="*/ 50 w 50"/>
                <a:gd name="T7" fmla="*/ 28 h 49"/>
                <a:gd name="T8" fmla="*/ 40 w 50"/>
                <a:gd name="T9" fmla="*/ 22 h 49"/>
                <a:gd name="T10" fmla="*/ 0 w 50"/>
                <a:gd name="T11" fmla="*/ 0 h 49"/>
              </a:gdLst>
              <a:ahLst/>
              <a:cxnLst>
                <a:cxn ang="0">
                  <a:pos x="T0" y="T1"/>
                </a:cxn>
                <a:cxn ang="0">
                  <a:pos x="T2" y="T3"/>
                </a:cxn>
                <a:cxn ang="0">
                  <a:pos x="T4" y="T5"/>
                </a:cxn>
                <a:cxn ang="0">
                  <a:pos x="T6" y="T7"/>
                </a:cxn>
                <a:cxn ang="0">
                  <a:pos x="T8" y="T9"/>
                </a:cxn>
                <a:cxn ang="0">
                  <a:pos x="T10" y="T11"/>
                </a:cxn>
              </a:cxnLst>
              <a:rect l="0" t="0" r="r" b="b"/>
              <a:pathLst>
                <a:path w="50" h="49">
                  <a:moveTo>
                    <a:pt x="0" y="0"/>
                  </a:moveTo>
                  <a:lnTo>
                    <a:pt x="38" y="49"/>
                  </a:lnTo>
                  <a:lnTo>
                    <a:pt x="38" y="49"/>
                  </a:lnTo>
                  <a:lnTo>
                    <a:pt x="50" y="28"/>
                  </a:lnTo>
                  <a:lnTo>
                    <a:pt x="40" y="22"/>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8" name="Freeform 154"/>
            <p:cNvSpPr>
              <a:spLocks/>
            </p:cNvSpPr>
            <p:nvPr userDrawn="1"/>
          </p:nvSpPr>
          <p:spPr bwMode="gray">
            <a:xfrm>
              <a:off x="3868738" y="3567113"/>
              <a:ext cx="79375" cy="77787"/>
            </a:xfrm>
            <a:custGeom>
              <a:avLst/>
              <a:gdLst>
                <a:gd name="T0" fmla="*/ 0 w 50"/>
                <a:gd name="T1" fmla="*/ 0 h 49"/>
                <a:gd name="T2" fmla="*/ 38 w 50"/>
                <a:gd name="T3" fmla="*/ 49 h 49"/>
                <a:gd name="T4" fmla="*/ 38 w 50"/>
                <a:gd name="T5" fmla="*/ 49 h 49"/>
                <a:gd name="T6" fmla="*/ 50 w 50"/>
                <a:gd name="T7" fmla="*/ 28 h 49"/>
                <a:gd name="T8" fmla="*/ 40 w 50"/>
                <a:gd name="T9" fmla="*/ 22 h 49"/>
                <a:gd name="T10" fmla="*/ 0 w 50"/>
                <a:gd name="T11" fmla="*/ 0 h 49"/>
              </a:gdLst>
              <a:ahLst/>
              <a:cxnLst>
                <a:cxn ang="0">
                  <a:pos x="T0" y="T1"/>
                </a:cxn>
                <a:cxn ang="0">
                  <a:pos x="T2" y="T3"/>
                </a:cxn>
                <a:cxn ang="0">
                  <a:pos x="T4" y="T5"/>
                </a:cxn>
                <a:cxn ang="0">
                  <a:pos x="T6" y="T7"/>
                </a:cxn>
                <a:cxn ang="0">
                  <a:pos x="T8" y="T9"/>
                </a:cxn>
                <a:cxn ang="0">
                  <a:pos x="T10" y="T11"/>
                </a:cxn>
              </a:cxnLst>
              <a:rect l="0" t="0" r="r" b="b"/>
              <a:pathLst>
                <a:path w="50" h="49">
                  <a:moveTo>
                    <a:pt x="0" y="0"/>
                  </a:moveTo>
                  <a:lnTo>
                    <a:pt x="38" y="49"/>
                  </a:lnTo>
                  <a:lnTo>
                    <a:pt x="38" y="49"/>
                  </a:lnTo>
                  <a:lnTo>
                    <a:pt x="50" y="28"/>
                  </a:lnTo>
                  <a:lnTo>
                    <a:pt x="40" y="2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1" name="Freeform 300"/>
            <p:cNvSpPr>
              <a:spLocks/>
            </p:cNvSpPr>
            <p:nvPr userDrawn="1"/>
          </p:nvSpPr>
          <p:spPr bwMode="gray">
            <a:xfrm>
              <a:off x="10409238" y="4048254"/>
              <a:ext cx="2076448" cy="1139697"/>
            </a:xfrm>
            <a:custGeom>
              <a:avLst/>
              <a:gdLst>
                <a:gd name="connsiteX0" fmla="*/ 2076448 w 2076448"/>
                <a:gd name="connsiteY0" fmla="*/ 0 h 1139697"/>
                <a:gd name="connsiteX1" fmla="*/ 2076448 w 2076448"/>
                <a:gd name="connsiteY1" fmla="*/ 1139697 h 1139697"/>
                <a:gd name="connsiteX2" fmla="*/ 2025476 w 2076448"/>
                <a:gd name="connsiteY2" fmla="*/ 1139697 h 1139697"/>
                <a:gd name="connsiteX3" fmla="*/ 0 w 2076448"/>
                <a:gd name="connsiteY3" fmla="*/ 1139697 h 1139697"/>
                <a:gd name="connsiteX4" fmla="*/ 2011236 w 2076448"/>
                <a:gd name="connsiteY4" fmla="*/ 2027 h 1139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448" h="1139697">
                  <a:moveTo>
                    <a:pt x="2076448" y="0"/>
                  </a:moveTo>
                  <a:lnTo>
                    <a:pt x="2076448" y="1139697"/>
                  </a:lnTo>
                  <a:lnTo>
                    <a:pt x="2025476" y="1139697"/>
                  </a:lnTo>
                  <a:cubicBezTo>
                    <a:pt x="1484709" y="1139697"/>
                    <a:pt x="819150" y="1139697"/>
                    <a:pt x="0" y="1139697"/>
                  </a:cubicBezTo>
                  <a:cubicBezTo>
                    <a:pt x="424349" y="499121"/>
                    <a:pt x="1161065" y="55035"/>
                    <a:pt x="2011236" y="2027"/>
                  </a:cubicBezTo>
                  <a:close/>
                </a:path>
              </a:pathLst>
            </a:custGeom>
            <a:solidFill>
              <a:srgbClr val="6ABE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227"/>
            <p:cNvSpPr>
              <a:spLocks/>
            </p:cNvSpPr>
            <p:nvPr userDrawn="1"/>
          </p:nvSpPr>
          <p:spPr bwMode="gray">
            <a:xfrm>
              <a:off x="11530013" y="3944938"/>
              <a:ext cx="79375" cy="788987"/>
            </a:xfrm>
            <a:custGeom>
              <a:avLst/>
              <a:gdLst>
                <a:gd name="T0" fmla="*/ 50 w 50"/>
                <a:gd name="T1" fmla="*/ 497 h 497"/>
                <a:gd name="T2" fmla="*/ 25 w 50"/>
                <a:gd name="T3" fmla="*/ 0 h 497"/>
                <a:gd name="T4" fmla="*/ 0 w 50"/>
                <a:gd name="T5" fmla="*/ 497 h 497"/>
                <a:gd name="T6" fmla="*/ 50 w 50"/>
                <a:gd name="T7" fmla="*/ 497 h 497"/>
              </a:gdLst>
              <a:ahLst/>
              <a:cxnLst>
                <a:cxn ang="0">
                  <a:pos x="T0" y="T1"/>
                </a:cxn>
                <a:cxn ang="0">
                  <a:pos x="T2" y="T3"/>
                </a:cxn>
                <a:cxn ang="0">
                  <a:pos x="T4" y="T5"/>
                </a:cxn>
                <a:cxn ang="0">
                  <a:pos x="T6" y="T7"/>
                </a:cxn>
              </a:cxnLst>
              <a:rect l="0" t="0" r="r" b="b"/>
              <a:pathLst>
                <a:path w="50" h="497">
                  <a:moveTo>
                    <a:pt x="50" y="497"/>
                  </a:moveTo>
                  <a:lnTo>
                    <a:pt x="25" y="0"/>
                  </a:lnTo>
                  <a:lnTo>
                    <a:pt x="0" y="497"/>
                  </a:lnTo>
                  <a:lnTo>
                    <a:pt x="50" y="49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228"/>
            <p:cNvSpPr>
              <a:spLocks/>
            </p:cNvSpPr>
            <p:nvPr userDrawn="1"/>
          </p:nvSpPr>
          <p:spPr bwMode="gray">
            <a:xfrm>
              <a:off x="11530013" y="3944938"/>
              <a:ext cx="79375" cy="788987"/>
            </a:xfrm>
            <a:custGeom>
              <a:avLst/>
              <a:gdLst>
                <a:gd name="T0" fmla="*/ 50 w 50"/>
                <a:gd name="T1" fmla="*/ 497 h 497"/>
                <a:gd name="T2" fmla="*/ 25 w 50"/>
                <a:gd name="T3" fmla="*/ 0 h 497"/>
                <a:gd name="T4" fmla="*/ 0 w 50"/>
                <a:gd name="T5" fmla="*/ 497 h 497"/>
                <a:gd name="T6" fmla="*/ 50 w 50"/>
                <a:gd name="T7" fmla="*/ 497 h 497"/>
              </a:gdLst>
              <a:ahLst/>
              <a:cxnLst>
                <a:cxn ang="0">
                  <a:pos x="T0" y="T1"/>
                </a:cxn>
                <a:cxn ang="0">
                  <a:pos x="T2" y="T3"/>
                </a:cxn>
                <a:cxn ang="0">
                  <a:pos x="T4" y="T5"/>
                </a:cxn>
                <a:cxn ang="0">
                  <a:pos x="T6" y="T7"/>
                </a:cxn>
              </a:cxnLst>
              <a:rect l="0" t="0" r="r" b="b"/>
              <a:pathLst>
                <a:path w="50" h="497">
                  <a:moveTo>
                    <a:pt x="50" y="497"/>
                  </a:moveTo>
                  <a:lnTo>
                    <a:pt x="25" y="0"/>
                  </a:lnTo>
                  <a:lnTo>
                    <a:pt x="0" y="497"/>
                  </a:lnTo>
                  <a:lnTo>
                    <a:pt x="50" y="4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229"/>
            <p:cNvSpPr>
              <a:spLocks/>
            </p:cNvSpPr>
            <p:nvPr userDrawn="1"/>
          </p:nvSpPr>
          <p:spPr bwMode="gray">
            <a:xfrm>
              <a:off x="11569700" y="4381500"/>
              <a:ext cx="153987" cy="163512"/>
            </a:xfrm>
            <a:custGeom>
              <a:avLst/>
              <a:gdLst>
                <a:gd name="T0" fmla="*/ 0 w 97"/>
                <a:gd name="T1" fmla="*/ 103 h 103"/>
                <a:gd name="T2" fmla="*/ 97 w 97"/>
                <a:gd name="T3" fmla="*/ 0 h 103"/>
                <a:gd name="T4" fmla="*/ 0 w 97"/>
                <a:gd name="T5" fmla="*/ 76 h 103"/>
                <a:gd name="T6" fmla="*/ 0 w 97"/>
                <a:gd name="T7" fmla="*/ 103 h 103"/>
              </a:gdLst>
              <a:ahLst/>
              <a:cxnLst>
                <a:cxn ang="0">
                  <a:pos x="T0" y="T1"/>
                </a:cxn>
                <a:cxn ang="0">
                  <a:pos x="T2" y="T3"/>
                </a:cxn>
                <a:cxn ang="0">
                  <a:pos x="T4" y="T5"/>
                </a:cxn>
                <a:cxn ang="0">
                  <a:pos x="T6" y="T7"/>
                </a:cxn>
              </a:cxnLst>
              <a:rect l="0" t="0" r="r" b="b"/>
              <a:pathLst>
                <a:path w="97" h="103">
                  <a:moveTo>
                    <a:pt x="0" y="103"/>
                  </a:moveTo>
                  <a:lnTo>
                    <a:pt x="97" y="0"/>
                  </a:lnTo>
                  <a:lnTo>
                    <a:pt x="0" y="76"/>
                  </a:lnTo>
                  <a:lnTo>
                    <a:pt x="0"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230"/>
            <p:cNvSpPr>
              <a:spLocks/>
            </p:cNvSpPr>
            <p:nvPr userDrawn="1"/>
          </p:nvSpPr>
          <p:spPr bwMode="gray">
            <a:xfrm>
              <a:off x="11569700" y="4381500"/>
              <a:ext cx="153987" cy="163512"/>
            </a:xfrm>
            <a:custGeom>
              <a:avLst/>
              <a:gdLst>
                <a:gd name="T0" fmla="*/ 0 w 97"/>
                <a:gd name="T1" fmla="*/ 103 h 103"/>
                <a:gd name="T2" fmla="*/ 97 w 97"/>
                <a:gd name="T3" fmla="*/ 0 h 103"/>
                <a:gd name="T4" fmla="*/ 0 w 97"/>
                <a:gd name="T5" fmla="*/ 76 h 103"/>
                <a:gd name="T6" fmla="*/ 0 w 97"/>
                <a:gd name="T7" fmla="*/ 103 h 103"/>
              </a:gdLst>
              <a:ahLst/>
              <a:cxnLst>
                <a:cxn ang="0">
                  <a:pos x="T0" y="T1"/>
                </a:cxn>
                <a:cxn ang="0">
                  <a:pos x="T2" y="T3"/>
                </a:cxn>
                <a:cxn ang="0">
                  <a:pos x="T4" y="T5"/>
                </a:cxn>
                <a:cxn ang="0">
                  <a:pos x="T6" y="T7"/>
                </a:cxn>
              </a:cxnLst>
              <a:rect l="0" t="0" r="r" b="b"/>
              <a:pathLst>
                <a:path w="97" h="103">
                  <a:moveTo>
                    <a:pt x="0" y="103"/>
                  </a:moveTo>
                  <a:lnTo>
                    <a:pt x="97" y="0"/>
                  </a:lnTo>
                  <a:lnTo>
                    <a:pt x="0" y="76"/>
                  </a:lnTo>
                  <a:lnTo>
                    <a:pt x="0"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231"/>
            <p:cNvSpPr>
              <a:spLocks/>
            </p:cNvSpPr>
            <p:nvPr userDrawn="1"/>
          </p:nvSpPr>
          <p:spPr bwMode="gray">
            <a:xfrm>
              <a:off x="11563350" y="4246563"/>
              <a:ext cx="127000" cy="131762"/>
            </a:xfrm>
            <a:custGeom>
              <a:avLst/>
              <a:gdLst>
                <a:gd name="T0" fmla="*/ 4 w 80"/>
                <a:gd name="T1" fmla="*/ 83 h 83"/>
                <a:gd name="T2" fmla="*/ 80 w 80"/>
                <a:gd name="T3" fmla="*/ 0 h 83"/>
                <a:gd name="T4" fmla="*/ 0 w 80"/>
                <a:gd name="T5" fmla="*/ 58 h 83"/>
                <a:gd name="T6" fmla="*/ 4 w 80"/>
                <a:gd name="T7" fmla="*/ 83 h 83"/>
              </a:gdLst>
              <a:ahLst/>
              <a:cxnLst>
                <a:cxn ang="0">
                  <a:pos x="T0" y="T1"/>
                </a:cxn>
                <a:cxn ang="0">
                  <a:pos x="T2" y="T3"/>
                </a:cxn>
                <a:cxn ang="0">
                  <a:pos x="T4" y="T5"/>
                </a:cxn>
                <a:cxn ang="0">
                  <a:pos x="T6" y="T7"/>
                </a:cxn>
              </a:cxnLst>
              <a:rect l="0" t="0" r="r" b="b"/>
              <a:pathLst>
                <a:path w="80" h="83">
                  <a:moveTo>
                    <a:pt x="4" y="83"/>
                  </a:moveTo>
                  <a:lnTo>
                    <a:pt x="80" y="0"/>
                  </a:lnTo>
                  <a:lnTo>
                    <a:pt x="0" y="58"/>
                  </a:lnTo>
                  <a:lnTo>
                    <a:pt x="4"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232"/>
            <p:cNvSpPr>
              <a:spLocks/>
            </p:cNvSpPr>
            <p:nvPr userDrawn="1"/>
          </p:nvSpPr>
          <p:spPr bwMode="gray">
            <a:xfrm>
              <a:off x="11563350" y="4246563"/>
              <a:ext cx="127000" cy="131762"/>
            </a:xfrm>
            <a:custGeom>
              <a:avLst/>
              <a:gdLst>
                <a:gd name="T0" fmla="*/ 4 w 80"/>
                <a:gd name="T1" fmla="*/ 83 h 83"/>
                <a:gd name="T2" fmla="*/ 80 w 80"/>
                <a:gd name="T3" fmla="*/ 0 h 83"/>
                <a:gd name="T4" fmla="*/ 0 w 80"/>
                <a:gd name="T5" fmla="*/ 58 h 83"/>
                <a:gd name="T6" fmla="*/ 4 w 80"/>
                <a:gd name="T7" fmla="*/ 83 h 83"/>
              </a:gdLst>
              <a:ahLst/>
              <a:cxnLst>
                <a:cxn ang="0">
                  <a:pos x="T0" y="T1"/>
                </a:cxn>
                <a:cxn ang="0">
                  <a:pos x="T2" y="T3"/>
                </a:cxn>
                <a:cxn ang="0">
                  <a:pos x="T4" y="T5"/>
                </a:cxn>
                <a:cxn ang="0">
                  <a:pos x="T6" y="T7"/>
                </a:cxn>
              </a:cxnLst>
              <a:rect l="0" t="0" r="r" b="b"/>
              <a:pathLst>
                <a:path w="80" h="83">
                  <a:moveTo>
                    <a:pt x="4" y="83"/>
                  </a:moveTo>
                  <a:lnTo>
                    <a:pt x="80" y="0"/>
                  </a:lnTo>
                  <a:lnTo>
                    <a:pt x="0" y="58"/>
                  </a:lnTo>
                  <a:lnTo>
                    <a:pt x="4"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233"/>
            <p:cNvSpPr>
              <a:spLocks/>
            </p:cNvSpPr>
            <p:nvPr userDrawn="1"/>
          </p:nvSpPr>
          <p:spPr bwMode="gray">
            <a:xfrm>
              <a:off x="11560175" y="4159250"/>
              <a:ext cx="90487" cy="96837"/>
            </a:xfrm>
            <a:custGeom>
              <a:avLst/>
              <a:gdLst>
                <a:gd name="T0" fmla="*/ 6 w 57"/>
                <a:gd name="T1" fmla="*/ 61 h 61"/>
                <a:gd name="T2" fmla="*/ 57 w 57"/>
                <a:gd name="T3" fmla="*/ 0 h 61"/>
                <a:gd name="T4" fmla="*/ 0 w 57"/>
                <a:gd name="T5" fmla="*/ 39 h 61"/>
                <a:gd name="T6" fmla="*/ 6 w 57"/>
                <a:gd name="T7" fmla="*/ 61 h 61"/>
              </a:gdLst>
              <a:ahLst/>
              <a:cxnLst>
                <a:cxn ang="0">
                  <a:pos x="T0" y="T1"/>
                </a:cxn>
                <a:cxn ang="0">
                  <a:pos x="T2" y="T3"/>
                </a:cxn>
                <a:cxn ang="0">
                  <a:pos x="T4" y="T5"/>
                </a:cxn>
                <a:cxn ang="0">
                  <a:pos x="T6" y="T7"/>
                </a:cxn>
              </a:cxnLst>
              <a:rect l="0" t="0" r="r" b="b"/>
              <a:pathLst>
                <a:path w="57" h="61">
                  <a:moveTo>
                    <a:pt x="6" y="61"/>
                  </a:moveTo>
                  <a:lnTo>
                    <a:pt x="57" y="0"/>
                  </a:lnTo>
                  <a:lnTo>
                    <a:pt x="0" y="39"/>
                  </a:lnTo>
                  <a:lnTo>
                    <a:pt x="6" y="61"/>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234"/>
            <p:cNvSpPr>
              <a:spLocks/>
            </p:cNvSpPr>
            <p:nvPr userDrawn="1"/>
          </p:nvSpPr>
          <p:spPr bwMode="gray">
            <a:xfrm>
              <a:off x="11560175" y="4159250"/>
              <a:ext cx="90487" cy="96837"/>
            </a:xfrm>
            <a:custGeom>
              <a:avLst/>
              <a:gdLst>
                <a:gd name="T0" fmla="*/ 6 w 57"/>
                <a:gd name="T1" fmla="*/ 61 h 61"/>
                <a:gd name="T2" fmla="*/ 57 w 57"/>
                <a:gd name="T3" fmla="*/ 0 h 61"/>
                <a:gd name="T4" fmla="*/ 0 w 57"/>
                <a:gd name="T5" fmla="*/ 39 h 61"/>
                <a:gd name="T6" fmla="*/ 6 w 57"/>
                <a:gd name="T7" fmla="*/ 61 h 61"/>
              </a:gdLst>
              <a:ahLst/>
              <a:cxnLst>
                <a:cxn ang="0">
                  <a:pos x="T0" y="T1"/>
                </a:cxn>
                <a:cxn ang="0">
                  <a:pos x="T2" y="T3"/>
                </a:cxn>
                <a:cxn ang="0">
                  <a:pos x="T4" y="T5"/>
                </a:cxn>
                <a:cxn ang="0">
                  <a:pos x="T6" y="T7"/>
                </a:cxn>
              </a:cxnLst>
              <a:rect l="0" t="0" r="r" b="b"/>
              <a:pathLst>
                <a:path w="57" h="61">
                  <a:moveTo>
                    <a:pt x="6" y="61"/>
                  </a:moveTo>
                  <a:lnTo>
                    <a:pt x="57" y="0"/>
                  </a:lnTo>
                  <a:lnTo>
                    <a:pt x="0" y="39"/>
                  </a:lnTo>
                  <a:lnTo>
                    <a:pt x="6"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235"/>
            <p:cNvSpPr>
              <a:spLocks/>
            </p:cNvSpPr>
            <p:nvPr userDrawn="1"/>
          </p:nvSpPr>
          <p:spPr bwMode="gray">
            <a:xfrm>
              <a:off x="11406188" y="4329113"/>
              <a:ext cx="153987" cy="163512"/>
            </a:xfrm>
            <a:custGeom>
              <a:avLst/>
              <a:gdLst>
                <a:gd name="T0" fmla="*/ 97 w 97"/>
                <a:gd name="T1" fmla="*/ 103 h 103"/>
                <a:gd name="T2" fmla="*/ 0 w 97"/>
                <a:gd name="T3" fmla="*/ 0 h 103"/>
                <a:gd name="T4" fmla="*/ 97 w 97"/>
                <a:gd name="T5" fmla="*/ 75 h 103"/>
                <a:gd name="T6" fmla="*/ 97 w 97"/>
                <a:gd name="T7" fmla="*/ 103 h 103"/>
              </a:gdLst>
              <a:ahLst/>
              <a:cxnLst>
                <a:cxn ang="0">
                  <a:pos x="T0" y="T1"/>
                </a:cxn>
                <a:cxn ang="0">
                  <a:pos x="T2" y="T3"/>
                </a:cxn>
                <a:cxn ang="0">
                  <a:pos x="T4" y="T5"/>
                </a:cxn>
                <a:cxn ang="0">
                  <a:pos x="T6" y="T7"/>
                </a:cxn>
              </a:cxnLst>
              <a:rect l="0" t="0" r="r" b="b"/>
              <a:pathLst>
                <a:path w="97" h="103">
                  <a:moveTo>
                    <a:pt x="97" y="103"/>
                  </a:moveTo>
                  <a:lnTo>
                    <a:pt x="0" y="0"/>
                  </a:lnTo>
                  <a:lnTo>
                    <a:pt x="97" y="75"/>
                  </a:lnTo>
                  <a:lnTo>
                    <a:pt x="97"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236"/>
            <p:cNvSpPr>
              <a:spLocks/>
            </p:cNvSpPr>
            <p:nvPr userDrawn="1"/>
          </p:nvSpPr>
          <p:spPr bwMode="gray">
            <a:xfrm>
              <a:off x="11406188" y="4329113"/>
              <a:ext cx="153987" cy="163512"/>
            </a:xfrm>
            <a:custGeom>
              <a:avLst/>
              <a:gdLst>
                <a:gd name="T0" fmla="*/ 97 w 97"/>
                <a:gd name="T1" fmla="*/ 103 h 103"/>
                <a:gd name="T2" fmla="*/ 0 w 97"/>
                <a:gd name="T3" fmla="*/ 0 h 103"/>
                <a:gd name="T4" fmla="*/ 97 w 97"/>
                <a:gd name="T5" fmla="*/ 75 h 103"/>
                <a:gd name="T6" fmla="*/ 97 w 97"/>
                <a:gd name="T7" fmla="*/ 103 h 103"/>
              </a:gdLst>
              <a:ahLst/>
              <a:cxnLst>
                <a:cxn ang="0">
                  <a:pos x="T0" y="T1"/>
                </a:cxn>
                <a:cxn ang="0">
                  <a:pos x="T2" y="T3"/>
                </a:cxn>
                <a:cxn ang="0">
                  <a:pos x="T4" y="T5"/>
                </a:cxn>
                <a:cxn ang="0">
                  <a:pos x="T6" y="T7"/>
                </a:cxn>
              </a:cxnLst>
              <a:rect l="0" t="0" r="r" b="b"/>
              <a:pathLst>
                <a:path w="97" h="103">
                  <a:moveTo>
                    <a:pt x="97" y="103"/>
                  </a:moveTo>
                  <a:lnTo>
                    <a:pt x="0" y="0"/>
                  </a:lnTo>
                  <a:lnTo>
                    <a:pt x="97" y="75"/>
                  </a:lnTo>
                  <a:lnTo>
                    <a:pt x="97"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237"/>
            <p:cNvSpPr>
              <a:spLocks/>
            </p:cNvSpPr>
            <p:nvPr userDrawn="1"/>
          </p:nvSpPr>
          <p:spPr bwMode="gray">
            <a:xfrm>
              <a:off x="11436350" y="4202113"/>
              <a:ext cx="127000" cy="133350"/>
            </a:xfrm>
            <a:custGeom>
              <a:avLst/>
              <a:gdLst>
                <a:gd name="T0" fmla="*/ 78 w 80"/>
                <a:gd name="T1" fmla="*/ 84 h 84"/>
                <a:gd name="T2" fmla="*/ 0 w 80"/>
                <a:gd name="T3" fmla="*/ 0 h 84"/>
                <a:gd name="T4" fmla="*/ 80 w 80"/>
                <a:gd name="T5" fmla="*/ 58 h 84"/>
                <a:gd name="T6" fmla="*/ 78 w 80"/>
                <a:gd name="T7" fmla="*/ 84 h 84"/>
              </a:gdLst>
              <a:ahLst/>
              <a:cxnLst>
                <a:cxn ang="0">
                  <a:pos x="T0" y="T1"/>
                </a:cxn>
                <a:cxn ang="0">
                  <a:pos x="T2" y="T3"/>
                </a:cxn>
                <a:cxn ang="0">
                  <a:pos x="T4" y="T5"/>
                </a:cxn>
                <a:cxn ang="0">
                  <a:pos x="T6" y="T7"/>
                </a:cxn>
              </a:cxnLst>
              <a:rect l="0" t="0" r="r" b="b"/>
              <a:pathLst>
                <a:path w="80" h="84">
                  <a:moveTo>
                    <a:pt x="78" y="84"/>
                  </a:moveTo>
                  <a:lnTo>
                    <a:pt x="0" y="0"/>
                  </a:lnTo>
                  <a:lnTo>
                    <a:pt x="80" y="58"/>
                  </a:lnTo>
                  <a:lnTo>
                    <a:pt x="78" y="84"/>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238"/>
            <p:cNvSpPr>
              <a:spLocks/>
            </p:cNvSpPr>
            <p:nvPr userDrawn="1"/>
          </p:nvSpPr>
          <p:spPr bwMode="gray">
            <a:xfrm>
              <a:off x="11436350" y="4202113"/>
              <a:ext cx="127000" cy="133350"/>
            </a:xfrm>
            <a:custGeom>
              <a:avLst/>
              <a:gdLst>
                <a:gd name="T0" fmla="*/ 78 w 80"/>
                <a:gd name="T1" fmla="*/ 84 h 84"/>
                <a:gd name="T2" fmla="*/ 0 w 80"/>
                <a:gd name="T3" fmla="*/ 0 h 84"/>
                <a:gd name="T4" fmla="*/ 80 w 80"/>
                <a:gd name="T5" fmla="*/ 58 h 84"/>
                <a:gd name="T6" fmla="*/ 78 w 80"/>
                <a:gd name="T7" fmla="*/ 84 h 84"/>
              </a:gdLst>
              <a:ahLst/>
              <a:cxnLst>
                <a:cxn ang="0">
                  <a:pos x="T0" y="T1"/>
                </a:cxn>
                <a:cxn ang="0">
                  <a:pos x="T2" y="T3"/>
                </a:cxn>
                <a:cxn ang="0">
                  <a:pos x="T4" y="T5"/>
                </a:cxn>
                <a:cxn ang="0">
                  <a:pos x="T6" y="T7"/>
                </a:cxn>
              </a:cxnLst>
              <a:rect l="0" t="0" r="r" b="b"/>
              <a:pathLst>
                <a:path w="80" h="84">
                  <a:moveTo>
                    <a:pt x="78" y="84"/>
                  </a:moveTo>
                  <a:lnTo>
                    <a:pt x="0" y="0"/>
                  </a:lnTo>
                  <a:lnTo>
                    <a:pt x="80" y="58"/>
                  </a:lnTo>
                  <a:lnTo>
                    <a:pt x="78" y="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239"/>
            <p:cNvSpPr>
              <a:spLocks/>
            </p:cNvSpPr>
            <p:nvPr userDrawn="1"/>
          </p:nvSpPr>
          <p:spPr bwMode="gray">
            <a:xfrm>
              <a:off x="11509375" y="4108450"/>
              <a:ext cx="63500" cy="66675"/>
            </a:xfrm>
            <a:custGeom>
              <a:avLst/>
              <a:gdLst>
                <a:gd name="T0" fmla="*/ 32 w 40"/>
                <a:gd name="T1" fmla="*/ 42 h 42"/>
                <a:gd name="T2" fmla="*/ 0 w 40"/>
                <a:gd name="T3" fmla="*/ 0 h 42"/>
                <a:gd name="T4" fmla="*/ 40 w 40"/>
                <a:gd name="T5" fmla="*/ 24 h 42"/>
                <a:gd name="T6" fmla="*/ 32 w 40"/>
                <a:gd name="T7" fmla="*/ 42 h 42"/>
              </a:gdLst>
              <a:ahLst/>
              <a:cxnLst>
                <a:cxn ang="0">
                  <a:pos x="T0" y="T1"/>
                </a:cxn>
                <a:cxn ang="0">
                  <a:pos x="T2" y="T3"/>
                </a:cxn>
                <a:cxn ang="0">
                  <a:pos x="T4" y="T5"/>
                </a:cxn>
                <a:cxn ang="0">
                  <a:pos x="T6" y="T7"/>
                </a:cxn>
              </a:cxnLst>
              <a:rect l="0" t="0" r="r" b="b"/>
              <a:pathLst>
                <a:path w="40" h="42">
                  <a:moveTo>
                    <a:pt x="32" y="42"/>
                  </a:moveTo>
                  <a:lnTo>
                    <a:pt x="0" y="0"/>
                  </a:lnTo>
                  <a:lnTo>
                    <a:pt x="40" y="24"/>
                  </a:lnTo>
                  <a:lnTo>
                    <a:pt x="32" y="4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240"/>
            <p:cNvSpPr>
              <a:spLocks/>
            </p:cNvSpPr>
            <p:nvPr userDrawn="1"/>
          </p:nvSpPr>
          <p:spPr bwMode="gray">
            <a:xfrm>
              <a:off x="11509375" y="4108450"/>
              <a:ext cx="63500" cy="66675"/>
            </a:xfrm>
            <a:custGeom>
              <a:avLst/>
              <a:gdLst>
                <a:gd name="T0" fmla="*/ 32 w 40"/>
                <a:gd name="T1" fmla="*/ 42 h 42"/>
                <a:gd name="T2" fmla="*/ 0 w 40"/>
                <a:gd name="T3" fmla="*/ 0 h 42"/>
                <a:gd name="T4" fmla="*/ 40 w 40"/>
                <a:gd name="T5" fmla="*/ 24 h 42"/>
                <a:gd name="T6" fmla="*/ 32 w 40"/>
                <a:gd name="T7" fmla="*/ 42 h 42"/>
              </a:gdLst>
              <a:ahLst/>
              <a:cxnLst>
                <a:cxn ang="0">
                  <a:pos x="T0" y="T1"/>
                </a:cxn>
                <a:cxn ang="0">
                  <a:pos x="T2" y="T3"/>
                </a:cxn>
                <a:cxn ang="0">
                  <a:pos x="T4" y="T5"/>
                </a:cxn>
                <a:cxn ang="0">
                  <a:pos x="T6" y="T7"/>
                </a:cxn>
              </a:cxnLst>
              <a:rect l="0" t="0" r="r" b="b"/>
              <a:pathLst>
                <a:path w="40" h="42">
                  <a:moveTo>
                    <a:pt x="32" y="42"/>
                  </a:moveTo>
                  <a:lnTo>
                    <a:pt x="0" y="0"/>
                  </a:lnTo>
                  <a:lnTo>
                    <a:pt x="40" y="24"/>
                  </a:lnTo>
                  <a:lnTo>
                    <a:pt x="32" y="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241"/>
            <p:cNvSpPr>
              <a:spLocks noEditPoints="1"/>
            </p:cNvSpPr>
            <p:nvPr userDrawn="1"/>
          </p:nvSpPr>
          <p:spPr bwMode="gray">
            <a:xfrm>
              <a:off x="11352213" y="3989388"/>
              <a:ext cx="382587" cy="358775"/>
            </a:xfrm>
            <a:custGeom>
              <a:avLst/>
              <a:gdLst>
                <a:gd name="T0" fmla="*/ 63 w 114"/>
                <a:gd name="T1" fmla="*/ 11 h 114"/>
                <a:gd name="T2" fmla="*/ 33 w 114"/>
                <a:gd name="T3" fmla="*/ 24 h 114"/>
                <a:gd name="T4" fmla="*/ 0 w 114"/>
                <a:gd name="T5" fmla="*/ 114 h 114"/>
                <a:gd name="T6" fmla="*/ 45 w 114"/>
                <a:gd name="T7" fmla="*/ 91 h 114"/>
                <a:gd name="T8" fmla="*/ 25 w 114"/>
                <a:gd name="T9" fmla="*/ 68 h 114"/>
                <a:gd name="T10" fmla="*/ 51 w 114"/>
                <a:gd name="T11" fmla="*/ 88 h 114"/>
                <a:gd name="T12" fmla="*/ 60 w 114"/>
                <a:gd name="T13" fmla="*/ 84 h 114"/>
                <a:gd name="T14" fmla="*/ 61 w 114"/>
                <a:gd name="T15" fmla="*/ 59 h 114"/>
                <a:gd name="T16" fmla="*/ 47 w 114"/>
                <a:gd name="T17" fmla="*/ 38 h 114"/>
                <a:gd name="T18" fmla="*/ 62 w 114"/>
                <a:gd name="T19" fmla="*/ 47 h 114"/>
                <a:gd name="T20" fmla="*/ 63 w 114"/>
                <a:gd name="T21" fmla="*/ 11 h 114"/>
                <a:gd name="T22" fmla="*/ 83 w 114"/>
                <a:gd name="T23" fmla="*/ 0 h 114"/>
                <a:gd name="T24" fmla="*/ 66 w 114"/>
                <a:gd name="T25" fmla="*/ 10 h 114"/>
                <a:gd name="T26" fmla="*/ 69 w 114"/>
                <a:gd name="T27" fmla="*/ 69 h 114"/>
                <a:gd name="T28" fmla="*/ 89 w 114"/>
                <a:gd name="T29" fmla="*/ 54 h 114"/>
                <a:gd name="T30" fmla="*/ 69 w 114"/>
                <a:gd name="T31" fmla="*/ 79 h 114"/>
                <a:gd name="T32" fmla="*/ 69 w 114"/>
                <a:gd name="T33" fmla="*/ 80 h 114"/>
                <a:gd name="T34" fmla="*/ 114 w 114"/>
                <a:gd name="T35" fmla="*/ 62 h 114"/>
                <a:gd name="T36" fmla="*/ 83 w 114"/>
                <a:gd name="T3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14">
                  <a:moveTo>
                    <a:pt x="63" y="11"/>
                  </a:moveTo>
                  <a:cubicBezTo>
                    <a:pt x="54" y="16"/>
                    <a:pt x="44" y="21"/>
                    <a:pt x="33" y="24"/>
                  </a:cubicBezTo>
                  <a:cubicBezTo>
                    <a:pt x="18" y="53"/>
                    <a:pt x="2" y="88"/>
                    <a:pt x="0" y="114"/>
                  </a:cubicBezTo>
                  <a:cubicBezTo>
                    <a:pt x="15" y="106"/>
                    <a:pt x="30" y="98"/>
                    <a:pt x="45" y="91"/>
                  </a:cubicBezTo>
                  <a:cubicBezTo>
                    <a:pt x="25" y="68"/>
                    <a:pt x="25" y="68"/>
                    <a:pt x="25" y="68"/>
                  </a:cubicBezTo>
                  <a:cubicBezTo>
                    <a:pt x="51" y="88"/>
                    <a:pt x="51" y="88"/>
                    <a:pt x="51" y="88"/>
                  </a:cubicBezTo>
                  <a:cubicBezTo>
                    <a:pt x="54" y="87"/>
                    <a:pt x="57" y="85"/>
                    <a:pt x="60" y="84"/>
                  </a:cubicBezTo>
                  <a:cubicBezTo>
                    <a:pt x="61" y="59"/>
                    <a:pt x="61" y="59"/>
                    <a:pt x="61" y="59"/>
                  </a:cubicBezTo>
                  <a:cubicBezTo>
                    <a:pt x="47" y="38"/>
                    <a:pt x="47" y="38"/>
                    <a:pt x="47" y="38"/>
                  </a:cubicBezTo>
                  <a:cubicBezTo>
                    <a:pt x="62" y="47"/>
                    <a:pt x="62" y="47"/>
                    <a:pt x="62" y="47"/>
                  </a:cubicBezTo>
                  <a:cubicBezTo>
                    <a:pt x="63" y="11"/>
                    <a:pt x="63" y="11"/>
                    <a:pt x="63" y="11"/>
                  </a:cubicBezTo>
                  <a:moveTo>
                    <a:pt x="83" y="0"/>
                  </a:moveTo>
                  <a:cubicBezTo>
                    <a:pt x="77" y="4"/>
                    <a:pt x="72" y="7"/>
                    <a:pt x="66" y="10"/>
                  </a:cubicBezTo>
                  <a:cubicBezTo>
                    <a:pt x="69" y="69"/>
                    <a:pt x="69" y="69"/>
                    <a:pt x="69" y="69"/>
                  </a:cubicBezTo>
                  <a:cubicBezTo>
                    <a:pt x="89" y="54"/>
                    <a:pt x="89" y="54"/>
                    <a:pt x="89" y="54"/>
                  </a:cubicBezTo>
                  <a:cubicBezTo>
                    <a:pt x="69" y="79"/>
                    <a:pt x="69" y="79"/>
                    <a:pt x="69" y="79"/>
                  </a:cubicBezTo>
                  <a:cubicBezTo>
                    <a:pt x="69" y="80"/>
                    <a:pt x="69" y="80"/>
                    <a:pt x="69" y="80"/>
                  </a:cubicBezTo>
                  <a:cubicBezTo>
                    <a:pt x="84" y="74"/>
                    <a:pt x="99" y="68"/>
                    <a:pt x="114" y="62"/>
                  </a:cubicBezTo>
                  <a:cubicBezTo>
                    <a:pt x="105" y="40"/>
                    <a:pt x="93" y="17"/>
                    <a:pt x="83" y="0"/>
                  </a:cubicBezTo>
                </a:path>
              </a:pathLst>
            </a:custGeom>
            <a:solidFill>
              <a:srgbClr val="A7C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242"/>
            <p:cNvSpPr>
              <a:spLocks/>
            </p:cNvSpPr>
            <p:nvPr userDrawn="1"/>
          </p:nvSpPr>
          <p:spPr bwMode="gray">
            <a:xfrm>
              <a:off x="11463338" y="3900488"/>
              <a:ext cx="166687" cy="163512"/>
            </a:xfrm>
            <a:custGeom>
              <a:avLst/>
              <a:gdLst>
                <a:gd name="T0" fmla="*/ 32 w 50"/>
                <a:gd name="T1" fmla="*/ 0 h 52"/>
                <a:gd name="T2" fmla="*/ 0 w 50"/>
                <a:gd name="T3" fmla="*/ 52 h 52"/>
                <a:gd name="T4" fmla="*/ 30 w 50"/>
                <a:gd name="T5" fmla="*/ 39 h 52"/>
                <a:gd name="T6" fmla="*/ 32 w 50"/>
                <a:gd name="T7" fmla="*/ 14 h 52"/>
                <a:gd name="T8" fmla="*/ 33 w 50"/>
                <a:gd name="T9" fmla="*/ 38 h 52"/>
                <a:gd name="T10" fmla="*/ 50 w 50"/>
                <a:gd name="T11" fmla="*/ 28 h 52"/>
                <a:gd name="T12" fmla="*/ 32 w 5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0" h="52">
                  <a:moveTo>
                    <a:pt x="32" y="0"/>
                  </a:moveTo>
                  <a:cubicBezTo>
                    <a:pt x="32" y="0"/>
                    <a:pt x="16" y="23"/>
                    <a:pt x="0" y="52"/>
                  </a:cubicBezTo>
                  <a:cubicBezTo>
                    <a:pt x="11" y="49"/>
                    <a:pt x="21" y="44"/>
                    <a:pt x="30" y="39"/>
                  </a:cubicBezTo>
                  <a:cubicBezTo>
                    <a:pt x="32" y="14"/>
                    <a:pt x="32" y="14"/>
                    <a:pt x="32" y="14"/>
                  </a:cubicBezTo>
                  <a:cubicBezTo>
                    <a:pt x="33" y="38"/>
                    <a:pt x="33" y="38"/>
                    <a:pt x="33" y="38"/>
                  </a:cubicBezTo>
                  <a:cubicBezTo>
                    <a:pt x="39" y="35"/>
                    <a:pt x="44" y="32"/>
                    <a:pt x="50" y="28"/>
                  </a:cubicBezTo>
                  <a:cubicBezTo>
                    <a:pt x="39" y="11"/>
                    <a:pt x="32" y="0"/>
                    <a:pt x="32" y="0"/>
                  </a:cubicBezTo>
                </a:path>
              </a:pathLst>
            </a:custGeom>
            <a:solidFill>
              <a:srgbClr val="A4C7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243"/>
            <p:cNvSpPr>
              <a:spLocks noEditPoints="1"/>
            </p:cNvSpPr>
            <p:nvPr userDrawn="1"/>
          </p:nvSpPr>
          <p:spPr bwMode="gray">
            <a:xfrm>
              <a:off x="11352213" y="4183063"/>
              <a:ext cx="434975" cy="381000"/>
            </a:xfrm>
            <a:custGeom>
              <a:avLst/>
              <a:gdLst>
                <a:gd name="T0" fmla="*/ 45 w 130"/>
                <a:gd name="T1" fmla="*/ 29 h 121"/>
                <a:gd name="T2" fmla="*/ 0 w 130"/>
                <a:gd name="T3" fmla="*/ 52 h 121"/>
                <a:gd name="T4" fmla="*/ 0 w 130"/>
                <a:gd name="T5" fmla="*/ 57 h 121"/>
                <a:gd name="T6" fmla="*/ 55 w 130"/>
                <a:gd name="T7" fmla="*/ 121 h 121"/>
                <a:gd name="T8" fmla="*/ 57 w 130"/>
                <a:gd name="T9" fmla="*/ 93 h 121"/>
                <a:gd name="T10" fmla="*/ 16 w 130"/>
                <a:gd name="T11" fmla="*/ 46 h 121"/>
                <a:gd name="T12" fmla="*/ 57 w 130"/>
                <a:gd name="T13" fmla="*/ 81 h 121"/>
                <a:gd name="T14" fmla="*/ 59 w 130"/>
                <a:gd name="T15" fmla="*/ 45 h 121"/>
                <a:gd name="T16" fmla="*/ 45 w 130"/>
                <a:gd name="T17" fmla="*/ 29 h 121"/>
                <a:gd name="T18" fmla="*/ 60 w 130"/>
                <a:gd name="T19" fmla="*/ 22 h 121"/>
                <a:gd name="T20" fmla="*/ 51 w 130"/>
                <a:gd name="T21" fmla="*/ 26 h 121"/>
                <a:gd name="T22" fmla="*/ 60 w 130"/>
                <a:gd name="T23" fmla="*/ 33 h 121"/>
                <a:gd name="T24" fmla="*/ 60 w 130"/>
                <a:gd name="T25" fmla="*/ 22 h 121"/>
                <a:gd name="T26" fmla="*/ 114 w 130"/>
                <a:gd name="T27" fmla="*/ 0 h 121"/>
                <a:gd name="T28" fmla="*/ 69 w 130"/>
                <a:gd name="T29" fmla="*/ 18 h 121"/>
                <a:gd name="T30" fmla="*/ 70 w 130"/>
                <a:gd name="T31" fmla="*/ 44 h 121"/>
                <a:gd name="T32" fmla="*/ 101 w 130"/>
                <a:gd name="T33" fmla="*/ 20 h 121"/>
                <a:gd name="T34" fmla="*/ 71 w 130"/>
                <a:gd name="T35" fmla="*/ 54 h 121"/>
                <a:gd name="T36" fmla="*/ 73 w 130"/>
                <a:gd name="T37" fmla="*/ 94 h 121"/>
                <a:gd name="T38" fmla="*/ 111 w 130"/>
                <a:gd name="T39" fmla="*/ 63 h 121"/>
                <a:gd name="T40" fmla="*/ 73 w 130"/>
                <a:gd name="T41" fmla="*/ 105 h 121"/>
                <a:gd name="T42" fmla="*/ 74 w 130"/>
                <a:gd name="T43" fmla="*/ 121 h 121"/>
                <a:gd name="T44" fmla="*/ 130 w 130"/>
                <a:gd name="T45" fmla="*/ 57 h 121"/>
                <a:gd name="T46" fmla="*/ 114 w 130"/>
                <a:gd name="T4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21">
                  <a:moveTo>
                    <a:pt x="45" y="29"/>
                  </a:moveTo>
                  <a:cubicBezTo>
                    <a:pt x="30" y="36"/>
                    <a:pt x="15" y="44"/>
                    <a:pt x="0" y="52"/>
                  </a:cubicBezTo>
                  <a:cubicBezTo>
                    <a:pt x="0" y="54"/>
                    <a:pt x="0" y="55"/>
                    <a:pt x="0" y="57"/>
                  </a:cubicBezTo>
                  <a:cubicBezTo>
                    <a:pt x="0" y="90"/>
                    <a:pt x="24" y="117"/>
                    <a:pt x="55" y="121"/>
                  </a:cubicBezTo>
                  <a:cubicBezTo>
                    <a:pt x="57" y="93"/>
                    <a:pt x="57" y="93"/>
                    <a:pt x="57" y="93"/>
                  </a:cubicBezTo>
                  <a:cubicBezTo>
                    <a:pt x="16" y="46"/>
                    <a:pt x="16" y="46"/>
                    <a:pt x="16" y="46"/>
                  </a:cubicBezTo>
                  <a:cubicBezTo>
                    <a:pt x="57" y="81"/>
                    <a:pt x="57" y="81"/>
                    <a:pt x="57" y="81"/>
                  </a:cubicBezTo>
                  <a:cubicBezTo>
                    <a:pt x="59" y="45"/>
                    <a:pt x="59" y="45"/>
                    <a:pt x="59" y="45"/>
                  </a:cubicBezTo>
                  <a:cubicBezTo>
                    <a:pt x="45" y="29"/>
                    <a:pt x="45" y="29"/>
                    <a:pt x="45" y="29"/>
                  </a:cubicBezTo>
                  <a:moveTo>
                    <a:pt x="60" y="22"/>
                  </a:moveTo>
                  <a:cubicBezTo>
                    <a:pt x="57" y="23"/>
                    <a:pt x="54" y="25"/>
                    <a:pt x="51" y="26"/>
                  </a:cubicBezTo>
                  <a:cubicBezTo>
                    <a:pt x="60" y="33"/>
                    <a:pt x="60" y="33"/>
                    <a:pt x="60" y="33"/>
                  </a:cubicBezTo>
                  <a:cubicBezTo>
                    <a:pt x="60" y="22"/>
                    <a:pt x="60" y="22"/>
                    <a:pt x="60" y="22"/>
                  </a:cubicBezTo>
                  <a:moveTo>
                    <a:pt x="114" y="0"/>
                  </a:moveTo>
                  <a:cubicBezTo>
                    <a:pt x="99" y="6"/>
                    <a:pt x="84" y="12"/>
                    <a:pt x="69" y="18"/>
                  </a:cubicBezTo>
                  <a:cubicBezTo>
                    <a:pt x="70" y="44"/>
                    <a:pt x="70" y="44"/>
                    <a:pt x="70" y="44"/>
                  </a:cubicBezTo>
                  <a:cubicBezTo>
                    <a:pt x="101" y="20"/>
                    <a:pt x="101" y="20"/>
                    <a:pt x="101" y="20"/>
                  </a:cubicBezTo>
                  <a:cubicBezTo>
                    <a:pt x="71" y="54"/>
                    <a:pt x="71" y="54"/>
                    <a:pt x="71" y="54"/>
                  </a:cubicBezTo>
                  <a:cubicBezTo>
                    <a:pt x="73" y="94"/>
                    <a:pt x="73" y="94"/>
                    <a:pt x="73" y="94"/>
                  </a:cubicBezTo>
                  <a:cubicBezTo>
                    <a:pt x="111" y="63"/>
                    <a:pt x="111" y="63"/>
                    <a:pt x="111" y="63"/>
                  </a:cubicBezTo>
                  <a:cubicBezTo>
                    <a:pt x="73" y="105"/>
                    <a:pt x="73" y="105"/>
                    <a:pt x="73" y="105"/>
                  </a:cubicBezTo>
                  <a:cubicBezTo>
                    <a:pt x="74" y="121"/>
                    <a:pt x="74" y="121"/>
                    <a:pt x="74" y="121"/>
                  </a:cubicBezTo>
                  <a:cubicBezTo>
                    <a:pt x="106" y="117"/>
                    <a:pt x="130" y="90"/>
                    <a:pt x="130" y="57"/>
                  </a:cubicBezTo>
                  <a:cubicBezTo>
                    <a:pt x="130" y="41"/>
                    <a:pt x="123" y="21"/>
                    <a:pt x="114" y="0"/>
                  </a:cubicBezTo>
                </a:path>
              </a:pathLst>
            </a:custGeom>
            <a:solidFill>
              <a:srgbClr val="A1CE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244"/>
            <p:cNvSpPr>
              <a:spLocks/>
            </p:cNvSpPr>
            <p:nvPr userDrawn="1"/>
          </p:nvSpPr>
          <p:spPr bwMode="gray">
            <a:xfrm>
              <a:off x="11536363" y="3944938"/>
              <a:ext cx="63500" cy="622300"/>
            </a:xfrm>
            <a:custGeom>
              <a:avLst/>
              <a:gdLst>
                <a:gd name="T0" fmla="*/ 10 w 19"/>
                <a:gd name="T1" fmla="*/ 0 h 198"/>
                <a:gd name="T2" fmla="*/ 8 w 19"/>
                <a:gd name="T3" fmla="*/ 25 h 198"/>
                <a:gd name="T4" fmla="*/ 7 w 19"/>
                <a:gd name="T5" fmla="*/ 61 h 198"/>
                <a:gd name="T6" fmla="*/ 11 w 19"/>
                <a:gd name="T7" fmla="*/ 64 h 198"/>
                <a:gd name="T8" fmla="*/ 7 w 19"/>
                <a:gd name="T9" fmla="*/ 73 h 198"/>
                <a:gd name="T10" fmla="*/ 6 w 19"/>
                <a:gd name="T11" fmla="*/ 73 h 198"/>
                <a:gd name="T12" fmla="*/ 5 w 19"/>
                <a:gd name="T13" fmla="*/ 98 h 198"/>
                <a:gd name="T14" fmla="*/ 5 w 19"/>
                <a:gd name="T15" fmla="*/ 109 h 198"/>
                <a:gd name="T16" fmla="*/ 8 w 19"/>
                <a:gd name="T17" fmla="*/ 111 h 198"/>
                <a:gd name="T18" fmla="*/ 7 w 19"/>
                <a:gd name="T19" fmla="*/ 124 h 198"/>
                <a:gd name="T20" fmla="*/ 4 w 19"/>
                <a:gd name="T21" fmla="*/ 121 h 198"/>
                <a:gd name="T22" fmla="*/ 2 w 19"/>
                <a:gd name="T23" fmla="*/ 157 h 198"/>
                <a:gd name="T24" fmla="*/ 7 w 19"/>
                <a:gd name="T25" fmla="*/ 160 h 198"/>
                <a:gd name="T26" fmla="*/ 7 w 19"/>
                <a:gd name="T27" fmla="*/ 174 h 198"/>
                <a:gd name="T28" fmla="*/ 2 w 19"/>
                <a:gd name="T29" fmla="*/ 169 h 198"/>
                <a:gd name="T30" fmla="*/ 0 w 19"/>
                <a:gd name="T31" fmla="*/ 197 h 198"/>
                <a:gd name="T32" fmla="*/ 10 w 19"/>
                <a:gd name="T33" fmla="*/ 198 h 198"/>
                <a:gd name="T34" fmla="*/ 19 w 19"/>
                <a:gd name="T35" fmla="*/ 197 h 198"/>
                <a:gd name="T36" fmla="*/ 18 w 19"/>
                <a:gd name="T37" fmla="*/ 181 h 198"/>
                <a:gd name="T38" fmla="*/ 10 w 19"/>
                <a:gd name="T39" fmla="*/ 191 h 198"/>
                <a:gd name="T40" fmla="*/ 10 w 19"/>
                <a:gd name="T41" fmla="*/ 177 h 198"/>
                <a:gd name="T42" fmla="*/ 18 w 19"/>
                <a:gd name="T43" fmla="*/ 170 h 198"/>
                <a:gd name="T44" fmla="*/ 16 w 19"/>
                <a:gd name="T45" fmla="*/ 130 h 198"/>
                <a:gd name="T46" fmla="*/ 10 w 19"/>
                <a:gd name="T47" fmla="*/ 138 h 198"/>
                <a:gd name="T48" fmla="*/ 8 w 19"/>
                <a:gd name="T49" fmla="*/ 125 h 198"/>
                <a:gd name="T50" fmla="*/ 15 w 19"/>
                <a:gd name="T51" fmla="*/ 120 h 198"/>
                <a:gd name="T52" fmla="*/ 14 w 19"/>
                <a:gd name="T53" fmla="*/ 94 h 198"/>
                <a:gd name="T54" fmla="*/ 14 w 19"/>
                <a:gd name="T55" fmla="*/ 93 h 198"/>
                <a:gd name="T56" fmla="*/ 10 w 19"/>
                <a:gd name="T57" fmla="*/ 99 h 198"/>
                <a:gd name="T58" fmla="*/ 7 w 19"/>
                <a:gd name="T59" fmla="*/ 88 h 198"/>
                <a:gd name="T60" fmla="*/ 14 w 19"/>
                <a:gd name="T61" fmla="*/ 83 h 198"/>
                <a:gd name="T62" fmla="*/ 11 w 19"/>
                <a:gd name="T63" fmla="*/ 24 h 198"/>
                <a:gd name="T64" fmla="*/ 10 w 19"/>
                <a:gd name="T6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 h="198">
                  <a:moveTo>
                    <a:pt x="10" y="0"/>
                  </a:moveTo>
                  <a:cubicBezTo>
                    <a:pt x="8" y="25"/>
                    <a:pt x="8" y="25"/>
                    <a:pt x="8" y="25"/>
                  </a:cubicBezTo>
                  <a:cubicBezTo>
                    <a:pt x="7" y="61"/>
                    <a:pt x="7" y="61"/>
                    <a:pt x="7" y="61"/>
                  </a:cubicBezTo>
                  <a:cubicBezTo>
                    <a:pt x="11" y="64"/>
                    <a:pt x="11" y="64"/>
                    <a:pt x="11" y="64"/>
                  </a:cubicBezTo>
                  <a:cubicBezTo>
                    <a:pt x="7" y="73"/>
                    <a:pt x="7" y="73"/>
                    <a:pt x="7" y="73"/>
                  </a:cubicBezTo>
                  <a:cubicBezTo>
                    <a:pt x="6" y="73"/>
                    <a:pt x="6" y="73"/>
                    <a:pt x="6" y="73"/>
                  </a:cubicBezTo>
                  <a:cubicBezTo>
                    <a:pt x="5" y="98"/>
                    <a:pt x="5" y="98"/>
                    <a:pt x="5" y="98"/>
                  </a:cubicBezTo>
                  <a:cubicBezTo>
                    <a:pt x="5" y="109"/>
                    <a:pt x="5" y="109"/>
                    <a:pt x="5" y="109"/>
                  </a:cubicBezTo>
                  <a:cubicBezTo>
                    <a:pt x="8" y="111"/>
                    <a:pt x="8" y="111"/>
                    <a:pt x="8" y="111"/>
                  </a:cubicBezTo>
                  <a:cubicBezTo>
                    <a:pt x="7" y="124"/>
                    <a:pt x="7" y="124"/>
                    <a:pt x="7" y="124"/>
                  </a:cubicBezTo>
                  <a:cubicBezTo>
                    <a:pt x="4" y="121"/>
                    <a:pt x="4" y="121"/>
                    <a:pt x="4" y="121"/>
                  </a:cubicBezTo>
                  <a:cubicBezTo>
                    <a:pt x="2" y="157"/>
                    <a:pt x="2" y="157"/>
                    <a:pt x="2" y="157"/>
                  </a:cubicBezTo>
                  <a:cubicBezTo>
                    <a:pt x="7" y="160"/>
                    <a:pt x="7" y="160"/>
                    <a:pt x="7" y="160"/>
                  </a:cubicBezTo>
                  <a:cubicBezTo>
                    <a:pt x="7" y="174"/>
                    <a:pt x="7" y="174"/>
                    <a:pt x="7" y="174"/>
                  </a:cubicBezTo>
                  <a:cubicBezTo>
                    <a:pt x="2" y="169"/>
                    <a:pt x="2" y="169"/>
                    <a:pt x="2" y="169"/>
                  </a:cubicBezTo>
                  <a:cubicBezTo>
                    <a:pt x="0" y="197"/>
                    <a:pt x="0" y="197"/>
                    <a:pt x="0" y="197"/>
                  </a:cubicBezTo>
                  <a:cubicBezTo>
                    <a:pt x="3" y="198"/>
                    <a:pt x="7" y="198"/>
                    <a:pt x="10" y="198"/>
                  </a:cubicBezTo>
                  <a:cubicBezTo>
                    <a:pt x="13" y="198"/>
                    <a:pt x="16" y="198"/>
                    <a:pt x="19" y="197"/>
                  </a:cubicBezTo>
                  <a:cubicBezTo>
                    <a:pt x="18" y="181"/>
                    <a:pt x="18" y="181"/>
                    <a:pt x="18" y="181"/>
                  </a:cubicBezTo>
                  <a:cubicBezTo>
                    <a:pt x="10" y="191"/>
                    <a:pt x="10" y="191"/>
                    <a:pt x="10" y="191"/>
                  </a:cubicBezTo>
                  <a:cubicBezTo>
                    <a:pt x="10" y="177"/>
                    <a:pt x="10" y="177"/>
                    <a:pt x="10" y="177"/>
                  </a:cubicBezTo>
                  <a:cubicBezTo>
                    <a:pt x="18" y="170"/>
                    <a:pt x="18" y="170"/>
                    <a:pt x="18" y="170"/>
                  </a:cubicBezTo>
                  <a:cubicBezTo>
                    <a:pt x="16" y="130"/>
                    <a:pt x="16" y="130"/>
                    <a:pt x="16" y="130"/>
                  </a:cubicBezTo>
                  <a:cubicBezTo>
                    <a:pt x="10" y="138"/>
                    <a:pt x="10" y="138"/>
                    <a:pt x="10" y="138"/>
                  </a:cubicBezTo>
                  <a:cubicBezTo>
                    <a:pt x="8" y="125"/>
                    <a:pt x="8" y="125"/>
                    <a:pt x="8" y="125"/>
                  </a:cubicBezTo>
                  <a:cubicBezTo>
                    <a:pt x="15" y="120"/>
                    <a:pt x="15" y="120"/>
                    <a:pt x="15" y="120"/>
                  </a:cubicBezTo>
                  <a:cubicBezTo>
                    <a:pt x="14" y="94"/>
                    <a:pt x="14" y="94"/>
                    <a:pt x="14" y="94"/>
                  </a:cubicBezTo>
                  <a:cubicBezTo>
                    <a:pt x="14" y="93"/>
                    <a:pt x="14" y="93"/>
                    <a:pt x="14" y="93"/>
                  </a:cubicBezTo>
                  <a:cubicBezTo>
                    <a:pt x="10" y="99"/>
                    <a:pt x="10" y="99"/>
                    <a:pt x="10" y="99"/>
                  </a:cubicBezTo>
                  <a:cubicBezTo>
                    <a:pt x="7" y="88"/>
                    <a:pt x="7" y="88"/>
                    <a:pt x="7" y="88"/>
                  </a:cubicBezTo>
                  <a:cubicBezTo>
                    <a:pt x="14" y="83"/>
                    <a:pt x="14" y="83"/>
                    <a:pt x="14" y="83"/>
                  </a:cubicBezTo>
                  <a:cubicBezTo>
                    <a:pt x="11" y="24"/>
                    <a:pt x="11" y="24"/>
                    <a:pt x="11" y="24"/>
                  </a:cubicBezTo>
                  <a:cubicBezTo>
                    <a:pt x="10" y="0"/>
                    <a:pt x="10" y="0"/>
                    <a:pt x="10" y="0"/>
                  </a:cubicBezTo>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245"/>
            <p:cNvSpPr>
              <a:spLocks/>
            </p:cNvSpPr>
            <p:nvPr userDrawn="1"/>
          </p:nvSpPr>
          <p:spPr bwMode="gray">
            <a:xfrm>
              <a:off x="11569700" y="4381500"/>
              <a:ext cx="153987" cy="163512"/>
            </a:xfrm>
            <a:custGeom>
              <a:avLst/>
              <a:gdLst>
                <a:gd name="T0" fmla="*/ 97 w 97"/>
                <a:gd name="T1" fmla="*/ 0 h 103"/>
                <a:gd name="T2" fmla="*/ 17 w 97"/>
                <a:gd name="T3" fmla="*/ 62 h 103"/>
                <a:gd name="T4" fmla="*/ 0 w 97"/>
                <a:gd name="T5" fmla="*/ 76 h 103"/>
                <a:gd name="T6" fmla="*/ 0 w 97"/>
                <a:gd name="T7" fmla="*/ 103 h 103"/>
                <a:gd name="T8" fmla="*/ 17 w 97"/>
                <a:gd name="T9" fmla="*/ 84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7" y="62"/>
                  </a:lnTo>
                  <a:lnTo>
                    <a:pt x="0" y="76"/>
                  </a:lnTo>
                  <a:lnTo>
                    <a:pt x="0" y="103"/>
                  </a:lnTo>
                  <a:lnTo>
                    <a:pt x="17" y="84"/>
                  </a:lnTo>
                  <a:lnTo>
                    <a:pt x="9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246"/>
            <p:cNvSpPr>
              <a:spLocks/>
            </p:cNvSpPr>
            <p:nvPr userDrawn="1"/>
          </p:nvSpPr>
          <p:spPr bwMode="gray">
            <a:xfrm>
              <a:off x="11569700" y="4381500"/>
              <a:ext cx="153987" cy="163512"/>
            </a:xfrm>
            <a:custGeom>
              <a:avLst/>
              <a:gdLst>
                <a:gd name="T0" fmla="*/ 97 w 97"/>
                <a:gd name="T1" fmla="*/ 0 h 103"/>
                <a:gd name="T2" fmla="*/ 17 w 97"/>
                <a:gd name="T3" fmla="*/ 62 h 103"/>
                <a:gd name="T4" fmla="*/ 0 w 97"/>
                <a:gd name="T5" fmla="*/ 76 h 103"/>
                <a:gd name="T6" fmla="*/ 0 w 97"/>
                <a:gd name="T7" fmla="*/ 103 h 103"/>
                <a:gd name="T8" fmla="*/ 17 w 97"/>
                <a:gd name="T9" fmla="*/ 84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7" y="62"/>
                  </a:lnTo>
                  <a:lnTo>
                    <a:pt x="0" y="76"/>
                  </a:lnTo>
                  <a:lnTo>
                    <a:pt x="0" y="103"/>
                  </a:lnTo>
                  <a:lnTo>
                    <a:pt x="17" y="84"/>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247"/>
            <p:cNvSpPr>
              <a:spLocks/>
            </p:cNvSpPr>
            <p:nvPr userDrawn="1"/>
          </p:nvSpPr>
          <p:spPr bwMode="gray">
            <a:xfrm>
              <a:off x="11563350" y="4246563"/>
              <a:ext cx="127000" cy="131762"/>
            </a:xfrm>
            <a:custGeom>
              <a:avLst/>
              <a:gdLst>
                <a:gd name="T0" fmla="*/ 80 w 80"/>
                <a:gd name="T1" fmla="*/ 0 h 83"/>
                <a:gd name="T2" fmla="*/ 15 w 80"/>
                <a:gd name="T3" fmla="*/ 48 h 83"/>
                <a:gd name="T4" fmla="*/ 0 w 80"/>
                <a:gd name="T5" fmla="*/ 58 h 83"/>
                <a:gd name="T6" fmla="*/ 4 w 80"/>
                <a:gd name="T7" fmla="*/ 83 h 83"/>
                <a:gd name="T8" fmla="*/ 17 w 80"/>
                <a:gd name="T9" fmla="*/ 68 h 83"/>
                <a:gd name="T10" fmla="*/ 80 w 80"/>
                <a:gd name="T11" fmla="*/ 0 h 83"/>
              </a:gdLst>
              <a:ahLst/>
              <a:cxnLst>
                <a:cxn ang="0">
                  <a:pos x="T0" y="T1"/>
                </a:cxn>
                <a:cxn ang="0">
                  <a:pos x="T2" y="T3"/>
                </a:cxn>
                <a:cxn ang="0">
                  <a:pos x="T4" y="T5"/>
                </a:cxn>
                <a:cxn ang="0">
                  <a:pos x="T6" y="T7"/>
                </a:cxn>
                <a:cxn ang="0">
                  <a:pos x="T8" y="T9"/>
                </a:cxn>
                <a:cxn ang="0">
                  <a:pos x="T10" y="T11"/>
                </a:cxn>
              </a:cxnLst>
              <a:rect l="0" t="0" r="r" b="b"/>
              <a:pathLst>
                <a:path w="80" h="83">
                  <a:moveTo>
                    <a:pt x="80" y="0"/>
                  </a:moveTo>
                  <a:lnTo>
                    <a:pt x="15" y="48"/>
                  </a:lnTo>
                  <a:lnTo>
                    <a:pt x="0" y="58"/>
                  </a:lnTo>
                  <a:lnTo>
                    <a:pt x="4" y="83"/>
                  </a:lnTo>
                  <a:lnTo>
                    <a:pt x="17" y="68"/>
                  </a:lnTo>
                  <a:lnTo>
                    <a:pt x="8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248"/>
            <p:cNvSpPr>
              <a:spLocks/>
            </p:cNvSpPr>
            <p:nvPr userDrawn="1"/>
          </p:nvSpPr>
          <p:spPr bwMode="gray">
            <a:xfrm>
              <a:off x="11563350" y="4246563"/>
              <a:ext cx="127000" cy="131762"/>
            </a:xfrm>
            <a:custGeom>
              <a:avLst/>
              <a:gdLst>
                <a:gd name="T0" fmla="*/ 80 w 80"/>
                <a:gd name="T1" fmla="*/ 0 h 83"/>
                <a:gd name="T2" fmla="*/ 15 w 80"/>
                <a:gd name="T3" fmla="*/ 48 h 83"/>
                <a:gd name="T4" fmla="*/ 0 w 80"/>
                <a:gd name="T5" fmla="*/ 58 h 83"/>
                <a:gd name="T6" fmla="*/ 4 w 80"/>
                <a:gd name="T7" fmla="*/ 83 h 83"/>
                <a:gd name="T8" fmla="*/ 17 w 80"/>
                <a:gd name="T9" fmla="*/ 68 h 83"/>
                <a:gd name="T10" fmla="*/ 80 w 80"/>
                <a:gd name="T11" fmla="*/ 0 h 83"/>
              </a:gdLst>
              <a:ahLst/>
              <a:cxnLst>
                <a:cxn ang="0">
                  <a:pos x="T0" y="T1"/>
                </a:cxn>
                <a:cxn ang="0">
                  <a:pos x="T2" y="T3"/>
                </a:cxn>
                <a:cxn ang="0">
                  <a:pos x="T4" y="T5"/>
                </a:cxn>
                <a:cxn ang="0">
                  <a:pos x="T6" y="T7"/>
                </a:cxn>
                <a:cxn ang="0">
                  <a:pos x="T8" y="T9"/>
                </a:cxn>
                <a:cxn ang="0">
                  <a:pos x="T10" y="T11"/>
                </a:cxn>
              </a:cxnLst>
              <a:rect l="0" t="0" r="r" b="b"/>
              <a:pathLst>
                <a:path w="80" h="83">
                  <a:moveTo>
                    <a:pt x="80" y="0"/>
                  </a:moveTo>
                  <a:lnTo>
                    <a:pt x="15" y="48"/>
                  </a:lnTo>
                  <a:lnTo>
                    <a:pt x="0" y="58"/>
                  </a:lnTo>
                  <a:lnTo>
                    <a:pt x="4" y="83"/>
                  </a:lnTo>
                  <a:lnTo>
                    <a:pt x="17" y="68"/>
                  </a:lnTo>
                  <a:lnTo>
                    <a:pt x="8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249"/>
            <p:cNvSpPr>
              <a:spLocks/>
            </p:cNvSpPr>
            <p:nvPr userDrawn="1"/>
          </p:nvSpPr>
          <p:spPr bwMode="gray">
            <a:xfrm>
              <a:off x="11560175" y="4159250"/>
              <a:ext cx="90487" cy="96837"/>
            </a:xfrm>
            <a:custGeom>
              <a:avLst/>
              <a:gdLst>
                <a:gd name="T0" fmla="*/ 57 w 57"/>
                <a:gd name="T1" fmla="*/ 0 h 61"/>
                <a:gd name="T2" fmla="*/ 15 w 57"/>
                <a:gd name="T3" fmla="*/ 29 h 61"/>
                <a:gd name="T4" fmla="*/ 0 w 57"/>
                <a:gd name="T5" fmla="*/ 39 h 61"/>
                <a:gd name="T6" fmla="*/ 6 w 57"/>
                <a:gd name="T7" fmla="*/ 61 h 61"/>
                <a:gd name="T8" fmla="*/ 15 w 57"/>
                <a:gd name="T9" fmla="*/ 49 h 61"/>
                <a:gd name="T10" fmla="*/ 57 w 57"/>
                <a:gd name="T11" fmla="*/ 0 h 61"/>
              </a:gdLst>
              <a:ahLst/>
              <a:cxnLst>
                <a:cxn ang="0">
                  <a:pos x="T0" y="T1"/>
                </a:cxn>
                <a:cxn ang="0">
                  <a:pos x="T2" y="T3"/>
                </a:cxn>
                <a:cxn ang="0">
                  <a:pos x="T4" y="T5"/>
                </a:cxn>
                <a:cxn ang="0">
                  <a:pos x="T6" y="T7"/>
                </a:cxn>
                <a:cxn ang="0">
                  <a:pos x="T8" y="T9"/>
                </a:cxn>
                <a:cxn ang="0">
                  <a:pos x="T10" y="T11"/>
                </a:cxn>
              </a:cxnLst>
              <a:rect l="0" t="0" r="r" b="b"/>
              <a:pathLst>
                <a:path w="57" h="61">
                  <a:moveTo>
                    <a:pt x="57" y="0"/>
                  </a:moveTo>
                  <a:lnTo>
                    <a:pt x="15" y="29"/>
                  </a:lnTo>
                  <a:lnTo>
                    <a:pt x="0" y="39"/>
                  </a:lnTo>
                  <a:lnTo>
                    <a:pt x="6" y="61"/>
                  </a:lnTo>
                  <a:lnTo>
                    <a:pt x="15" y="49"/>
                  </a:lnTo>
                  <a:lnTo>
                    <a:pt x="5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250"/>
            <p:cNvSpPr>
              <a:spLocks/>
            </p:cNvSpPr>
            <p:nvPr userDrawn="1"/>
          </p:nvSpPr>
          <p:spPr bwMode="gray">
            <a:xfrm>
              <a:off x="11560175" y="4159250"/>
              <a:ext cx="90487" cy="96837"/>
            </a:xfrm>
            <a:custGeom>
              <a:avLst/>
              <a:gdLst>
                <a:gd name="T0" fmla="*/ 57 w 57"/>
                <a:gd name="T1" fmla="*/ 0 h 61"/>
                <a:gd name="T2" fmla="*/ 15 w 57"/>
                <a:gd name="T3" fmla="*/ 29 h 61"/>
                <a:gd name="T4" fmla="*/ 0 w 57"/>
                <a:gd name="T5" fmla="*/ 39 h 61"/>
                <a:gd name="T6" fmla="*/ 6 w 57"/>
                <a:gd name="T7" fmla="*/ 61 h 61"/>
                <a:gd name="T8" fmla="*/ 15 w 57"/>
                <a:gd name="T9" fmla="*/ 49 h 61"/>
                <a:gd name="T10" fmla="*/ 57 w 57"/>
                <a:gd name="T11" fmla="*/ 0 h 61"/>
              </a:gdLst>
              <a:ahLst/>
              <a:cxnLst>
                <a:cxn ang="0">
                  <a:pos x="T0" y="T1"/>
                </a:cxn>
                <a:cxn ang="0">
                  <a:pos x="T2" y="T3"/>
                </a:cxn>
                <a:cxn ang="0">
                  <a:pos x="T4" y="T5"/>
                </a:cxn>
                <a:cxn ang="0">
                  <a:pos x="T6" y="T7"/>
                </a:cxn>
                <a:cxn ang="0">
                  <a:pos x="T8" y="T9"/>
                </a:cxn>
                <a:cxn ang="0">
                  <a:pos x="T10" y="T11"/>
                </a:cxn>
              </a:cxnLst>
              <a:rect l="0" t="0" r="r" b="b"/>
              <a:pathLst>
                <a:path w="57" h="61">
                  <a:moveTo>
                    <a:pt x="57" y="0"/>
                  </a:moveTo>
                  <a:lnTo>
                    <a:pt x="15" y="29"/>
                  </a:lnTo>
                  <a:lnTo>
                    <a:pt x="0" y="39"/>
                  </a:lnTo>
                  <a:lnTo>
                    <a:pt x="6" y="61"/>
                  </a:lnTo>
                  <a:lnTo>
                    <a:pt x="15" y="49"/>
                  </a:lnTo>
                  <a:lnTo>
                    <a:pt x="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251"/>
            <p:cNvSpPr>
              <a:spLocks/>
            </p:cNvSpPr>
            <p:nvPr userDrawn="1"/>
          </p:nvSpPr>
          <p:spPr bwMode="gray">
            <a:xfrm>
              <a:off x="11406188" y="4329113"/>
              <a:ext cx="153987" cy="163512"/>
            </a:xfrm>
            <a:custGeom>
              <a:avLst/>
              <a:gdLst>
                <a:gd name="T0" fmla="*/ 0 w 97"/>
                <a:gd name="T1" fmla="*/ 0 h 103"/>
                <a:gd name="T2" fmla="*/ 86 w 97"/>
                <a:gd name="T3" fmla="*/ 93 h 103"/>
                <a:gd name="T4" fmla="*/ 97 w 97"/>
                <a:gd name="T5" fmla="*/ 103 h 103"/>
                <a:gd name="T6" fmla="*/ 97 w 97"/>
                <a:gd name="T7" fmla="*/ 75 h 103"/>
                <a:gd name="T8" fmla="*/ 86 w 97"/>
                <a:gd name="T9" fmla="*/ 69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3"/>
                  </a:lnTo>
                  <a:lnTo>
                    <a:pt x="97" y="103"/>
                  </a:lnTo>
                  <a:lnTo>
                    <a:pt x="97" y="75"/>
                  </a:lnTo>
                  <a:lnTo>
                    <a:pt x="86" y="69"/>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252"/>
            <p:cNvSpPr>
              <a:spLocks/>
            </p:cNvSpPr>
            <p:nvPr userDrawn="1"/>
          </p:nvSpPr>
          <p:spPr bwMode="gray">
            <a:xfrm>
              <a:off x="11406188" y="4329113"/>
              <a:ext cx="153987" cy="163512"/>
            </a:xfrm>
            <a:custGeom>
              <a:avLst/>
              <a:gdLst>
                <a:gd name="T0" fmla="*/ 0 w 97"/>
                <a:gd name="T1" fmla="*/ 0 h 103"/>
                <a:gd name="T2" fmla="*/ 86 w 97"/>
                <a:gd name="T3" fmla="*/ 93 h 103"/>
                <a:gd name="T4" fmla="*/ 97 w 97"/>
                <a:gd name="T5" fmla="*/ 103 h 103"/>
                <a:gd name="T6" fmla="*/ 97 w 97"/>
                <a:gd name="T7" fmla="*/ 75 h 103"/>
                <a:gd name="T8" fmla="*/ 86 w 97"/>
                <a:gd name="T9" fmla="*/ 69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3"/>
                  </a:lnTo>
                  <a:lnTo>
                    <a:pt x="97" y="103"/>
                  </a:lnTo>
                  <a:lnTo>
                    <a:pt x="97" y="75"/>
                  </a:lnTo>
                  <a:lnTo>
                    <a:pt x="86" y="6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253"/>
            <p:cNvSpPr>
              <a:spLocks/>
            </p:cNvSpPr>
            <p:nvPr userDrawn="1"/>
          </p:nvSpPr>
          <p:spPr bwMode="gray">
            <a:xfrm>
              <a:off x="11436350" y="4202113"/>
              <a:ext cx="127000" cy="133350"/>
            </a:xfrm>
            <a:custGeom>
              <a:avLst/>
              <a:gdLst>
                <a:gd name="T0" fmla="*/ 0 w 80"/>
                <a:gd name="T1" fmla="*/ 0 h 84"/>
                <a:gd name="T2" fmla="*/ 42 w 80"/>
                <a:gd name="T3" fmla="*/ 46 h 84"/>
                <a:gd name="T4" fmla="*/ 71 w 80"/>
                <a:gd name="T5" fmla="*/ 78 h 84"/>
                <a:gd name="T6" fmla="*/ 78 w 80"/>
                <a:gd name="T7" fmla="*/ 84 h 84"/>
                <a:gd name="T8" fmla="*/ 80 w 80"/>
                <a:gd name="T9" fmla="*/ 58 h 84"/>
                <a:gd name="T10" fmla="*/ 74 w 80"/>
                <a:gd name="T11" fmla="*/ 54 h 84"/>
                <a:gd name="T12" fmla="*/ 55 w 80"/>
                <a:gd name="T13" fmla="*/ 40 h 84"/>
                <a:gd name="T14" fmla="*/ 0 w 80"/>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4">
                  <a:moveTo>
                    <a:pt x="0" y="0"/>
                  </a:moveTo>
                  <a:lnTo>
                    <a:pt x="42" y="46"/>
                  </a:lnTo>
                  <a:lnTo>
                    <a:pt x="71" y="78"/>
                  </a:lnTo>
                  <a:lnTo>
                    <a:pt x="78" y="84"/>
                  </a:lnTo>
                  <a:lnTo>
                    <a:pt x="80" y="58"/>
                  </a:lnTo>
                  <a:lnTo>
                    <a:pt x="74" y="54"/>
                  </a:lnTo>
                  <a:lnTo>
                    <a:pt x="55" y="40"/>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254"/>
            <p:cNvSpPr>
              <a:spLocks/>
            </p:cNvSpPr>
            <p:nvPr userDrawn="1"/>
          </p:nvSpPr>
          <p:spPr bwMode="gray">
            <a:xfrm>
              <a:off x="11436350" y="4202113"/>
              <a:ext cx="127000" cy="133350"/>
            </a:xfrm>
            <a:custGeom>
              <a:avLst/>
              <a:gdLst>
                <a:gd name="T0" fmla="*/ 0 w 80"/>
                <a:gd name="T1" fmla="*/ 0 h 84"/>
                <a:gd name="T2" fmla="*/ 42 w 80"/>
                <a:gd name="T3" fmla="*/ 46 h 84"/>
                <a:gd name="T4" fmla="*/ 71 w 80"/>
                <a:gd name="T5" fmla="*/ 78 h 84"/>
                <a:gd name="T6" fmla="*/ 78 w 80"/>
                <a:gd name="T7" fmla="*/ 84 h 84"/>
                <a:gd name="T8" fmla="*/ 80 w 80"/>
                <a:gd name="T9" fmla="*/ 58 h 84"/>
                <a:gd name="T10" fmla="*/ 74 w 80"/>
                <a:gd name="T11" fmla="*/ 54 h 84"/>
                <a:gd name="T12" fmla="*/ 55 w 80"/>
                <a:gd name="T13" fmla="*/ 40 h 84"/>
                <a:gd name="T14" fmla="*/ 0 w 80"/>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4">
                  <a:moveTo>
                    <a:pt x="0" y="0"/>
                  </a:moveTo>
                  <a:lnTo>
                    <a:pt x="42" y="46"/>
                  </a:lnTo>
                  <a:lnTo>
                    <a:pt x="71" y="78"/>
                  </a:lnTo>
                  <a:lnTo>
                    <a:pt x="78" y="84"/>
                  </a:lnTo>
                  <a:lnTo>
                    <a:pt x="80" y="58"/>
                  </a:lnTo>
                  <a:lnTo>
                    <a:pt x="74"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255"/>
            <p:cNvSpPr>
              <a:spLocks/>
            </p:cNvSpPr>
            <p:nvPr userDrawn="1"/>
          </p:nvSpPr>
          <p:spPr bwMode="gray">
            <a:xfrm>
              <a:off x="11509375" y="4108450"/>
              <a:ext cx="63500" cy="66675"/>
            </a:xfrm>
            <a:custGeom>
              <a:avLst/>
              <a:gdLst>
                <a:gd name="T0" fmla="*/ 0 w 40"/>
                <a:gd name="T1" fmla="*/ 0 h 42"/>
                <a:gd name="T2" fmla="*/ 30 w 40"/>
                <a:gd name="T3" fmla="*/ 42 h 42"/>
                <a:gd name="T4" fmla="*/ 32 w 40"/>
                <a:gd name="T5" fmla="*/ 42 h 42"/>
                <a:gd name="T6" fmla="*/ 40 w 40"/>
                <a:gd name="T7" fmla="*/ 24 h 42"/>
                <a:gd name="T8" fmla="*/ 32 w 40"/>
                <a:gd name="T9" fmla="*/ 18 h 42"/>
                <a:gd name="T10" fmla="*/ 0 w 40"/>
                <a:gd name="T11" fmla="*/ 0 h 42"/>
              </a:gdLst>
              <a:ahLst/>
              <a:cxnLst>
                <a:cxn ang="0">
                  <a:pos x="T0" y="T1"/>
                </a:cxn>
                <a:cxn ang="0">
                  <a:pos x="T2" y="T3"/>
                </a:cxn>
                <a:cxn ang="0">
                  <a:pos x="T4" y="T5"/>
                </a:cxn>
                <a:cxn ang="0">
                  <a:pos x="T6" y="T7"/>
                </a:cxn>
                <a:cxn ang="0">
                  <a:pos x="T8" y="T9"/>
                </a:cxn>
                <a:cxn ang="0">
                  <a:pos x="T10" y="T11"/>
                </a:cxn>
              </a:cxnLst>
              <a:rect l="0" t="0" r="r" b="b"/>
              <a:pathLst>
                <a:path w="40" h="42">
                  <a:moveTo>
                    <a:pt x="0" y="0"/>
                  </a:moveTo>
                  <a:lnTo>
                    <a:pt x="30" y="42"/>
                  </a:lnTo>
                  <a:lnTo>
                    <a:pt x="32" y="42"/>
                  </a:lnTo>
                  <a:lnTo>
                    <a:pt x="40" y="24"/>
                  </a:lnTo>
                  <a:lnTo>
                    <a:pt x="32" y="18"/>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256"/>
            <p:cNvSpPr>
              <a:spLocks/>
            </p:cNvSpPr>
            <p:nvPr userDrawn="1"/>
          </p:nvSpPr>
          <p:spPr bwMode="gray">
            <a:xfrm>
              <a:off x="11509375" y="4108450"/>
              <a:ext cx="63500" cy="66675"/>
            </a:xfrm>
            <a:custGeom>
              <a:avLst/>
              <a:gdLst>
                <a:gd name="T0" fmla="*/ 0 w 40"/>
                <a:gd name="T1" fmla="*/ 0 h 42"/>
                <a:gd name="T2" fmla="*/ 30 w 40"/>
                <a:gd name="T3" fmla="*/ 42 h 42"/>
                <a:gd name="T4" fmla="*/ 32 w 40"/>
                <a:gd name="T5" fmla="*/ 42 h 42"/>
                <a:gd name="T6" fmla="*/ 40 w 40"/>
                <a:gd name="T7" fmla="*/ 24 h 42"/>
                <a:gd name="T8" fmla="*/ 32 w 40"/>
                <a:gd name="T9" fmla="*/ 18 h 42"/>
                <a:gd name="T10" fmla="*/ 0 w 40"/>
                <a:gd name="T11" fmla="*/ 0 h 42"/>
              </a:gdLst>
              <a:ahLst/>
              <a:cxnLst>
                <a:cxn ang="0">
                  <a:pos x="T0" y="T1"/>
                </a:cxn>
                <a:cxn ang="0">
                  <a:pos x="T2" y="T3"/>
                </a:cxn>
                <a:cxn ang="0">
                  <a:pos x="T4" y="T5"/>
                </a:cxn>
                <a:cxn ang="0">
                  <a:pos x="T6" y="T7"/>
                </a:cxn>
                <a:cxn ang="0">
                  <a:pos x="T8" y="T9"/>
                </a:cxn>
                <a:cxn ang="0">
                  <a:pos x="T10" y="T11"/>
                </a:cxn>
              </a:cxnLst>
              <a:rect l="0" t="0" r="r" b="b"/>
              <a:pathLst>
                <a:path w="40" h="42">
                  <a:moveTo>
                    <a:pt x="0" y="0"/>
                  </a:moveTo>
                  <a:lnTo>
                    <a:pt x="30" y="42"/>
                  </a:lnTo>
                  <a:lnTo>
                    <a:pt x="32" y="42"/>
                  </a:lnTo>
                  <a:lnTo>
                    <a:pt x="40" y="24"/>
                  </a:lnTo>
                  <a:lnTo>
                    <a:pt x="32" y="1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Rectangle 257"/>
            <p:cNvSpPr>
              <a:spLocks noChangeArrowheads="1"/>
            </p:cNvSpPr>
            <p:nvPr userDrawn="1"/>
          </p:nvSpPr>
          <p:spPr bwMode="gray">
            <a:xfrm>
              <a:off x="10390188" y="4621213"/>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Rectangle 258"/>
            <p:cNvSpPr>
              <a:spLocks noChangeArrowheads="1"/>
            </p:cNvSpPr>
            <p:nvPr userDrawn="1"/>
          </p:nvSpPr>
          <p:spPr bwMode="gray">
            <a:xfrm>
              <a:off x="10390188" y="4746625"/>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Rectangle 259"/>
            <p:cNvSpPr>
              <a:spLocks noChangeArrowheads="1"/>
            </p:cNvSpPr>
            <p:nvPr userDrawn="1"/>
          </p:nvSpPr>
          <p:spPr bwMode="gray">
            <a:xfrm>
              <a:off x="10390188" y="4941888"/>
              <a:ext cx="42862"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260"/>
            <p:cNvSpPr>
              <a:spLocks noChangeArrowheads="1"/>
            </p:cNvSpPr>
            <p:nvPr userDrawn="1"/>
          </p:nvSpPr>
          <p:spPr bwMode="gray">
            <a:xfrm>
              <a:off x="10463213" y="4633913"/>
              <a:ext cx="47625"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Rectangle 261"/>
            <p:cNvSpPr>
              <a:spLocks noChangeArrowheads="1"/>
            </p:cNvSpPr>
            <p:nvPr userDrawn="1"/>
          </p:nvSpPr>
          <p:spPr bwMode="gray">
            <a:xfrm>
              <a:off x="11355388" y="4633913"/>
              <a:ext cx="42862"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Rectangle 262"/>
            <p:cNvSpPr>
              <a:spLocks noChangeArrowheads="1"/>
            </p:cNvSpPr>
            <p:nvPr userDrawn="1"/>
          </p:nvSpPr>
          <p:spPr bwMode="gray">
            <a:xfrm>
              <a:off x="11428413" y="4941888"/>
              <a:ext cx="47625"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Rectangle 263"/>
            <p:cNvSpPr>
              <a:spLocks noChangeArrowheads="1"/>
            </p:cNvSpPr>
            <p:nvPr userDrawn="1"/>
          </p:nvSpPr>
          <p:spPr bwMode="gray">
            <a:xfrm>
              <a:off x="10390188" y="4929188"/>
              <a:ext cx="1085850" cy="857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Rectangle 264"/>
            <p:cNvSpPr>
              <a:spLocks noChangeArrowheads="1"/>
            </p:cNvSpPr>
            <p:nvPr userDrawn="1"/>
          </p:nvSpPr>
          <p:spPr bwMode="gray">
            <a:xfrm>
              <a:off x="3646488" y="4621213"/>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Rectangle 265"/>
            <p:cNvSpPr>
              <a:spLocks noChangeArrowheads="1"/>
            </p:cNvSpPr>
            <p:nvPr userDrawn="1"/>
          </p:nvSpPr>
          <p:spPr bwMode="gray">
            <a:xfrm>
              <a:off x="3646488" y="4746625"/>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266"/>
            <p:cNvSpPr>
              <a:spLocks noChangeArrowheads="1"/>
            </p:cNvSpPr>
            <p:nvPr userDrawn="1"/>
          </p:nvSpPr>
          <p:spPr bwMode="gray">
            <a:xfrm>
              <a:off x="3646488" y="4941888"/>
              <a:ext cx="47625"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267"/>
            <p:cNvSpPr>
              <a:spLocks noChangeArrowheads="1"/>
            </p:cNvSpPr>
            <p:nvPr userDrawn="1"/>
          </p:nvSpPr>
          <p:spPr bwMode="gray">
            <a:xfrm>
              <a:off x="3724275" y="4633913"/>
              <a:ext cx="42862"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268"/>
            <p:cNvSpPr>
              <a:spLocks noChangeArrowheads="1"/>
            </p:cNvSpPr>
            <p:nvPr userDrawn="1"/>
          </p:nvSpPr>
          <p:spPr bwMode="gray">
            <a:xfrm>
              <a:off x="4611688" y="4633913"/>
              <a:ext cx="47625"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Rectangle 269"/>
            <p:cNvSpPr>
              <a:spLocks noChangeArrowheads="1"/>
            </p:cNvSpPr>
            <p:nvPr userDrawn="1"/>
          </p:nvSpPr>
          <p:spPr bwMode="gray">
            <a:xfrm>
              <a:off x="4689475" y="4941888"/>
              <a:ext cx="42862"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270"/>
            <p:cNvSpPr>
              <a:spLocks noChangeArrowheads="1"/>
            </p:cNvSpPr>
            <p:nvPr userDrawn="1"/>
          </p:nvSpPr>
          <p:spPr bwMode="gray">
            <a:xfrm>
              <a:off x="3646488" y="4929188"/>
              <a:ext cx="1085850" cy="857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Oval 271"/>
            <p:cNvSpPr>
              <a:spLocks noChangeArrowheads="1"/>
            </p:cNvSpPr>
            <p:nvPr userDrawn="1"/>
          </p:nvSpPr>
          <p:spPr bwMode="gray">
            <a:xfrm>
              <a:off x="10329863" y="4186238"/>
              <a:ext cx="100012" cy="92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272"/>
            <p:cNvSpPr>
              <a:spLocks noEditPoints="1"/>
            </p:cNvSpPr>
            <p:nvPr userDrawn="1"/>
          </p:nvSpPr>
          <p:spPr bwMode="gray">
            <a:xfrm>
              <a:off x="10174288" y="3884613"/>
              <a:ext cx="298450" cy="1312862"/>
            </a:xfrm>
            <a:custGeom>
              <a:avLst/>
              <a:gdLst>
                <a:gd name="T0" fmla="*/ 9 w 89"/>
                <a:gd name="T1" fmla="*/ 29 h 417"/>
                <a:gd name="T2" fmla="*/ 67 w 89"/>
                <a:gd name="T3" fmla="*/ 29 h 417"/>
                <a:gd name="T4" fmla="*/ 56 w 89"/>
                <a:gd name="T5" fmla="*/ 53 h 417"/>
                <a:gd name="T6" fmla="*/ 38 w 89"/>
                <a:gd name="T7" fmla="*/ 12 h 417"/>
                <a:gd name="T8" fmla="*/ 86 w 89"/>
                <a:gd name="T9" fmla="*/ 106 h 417"/>
                <a:gd name="T10" fmla="*/ 84 w 89"/>
                <a:gd name="T11" fmla="*/ 103 h 417"/>
                <a:gd name="T12" fmla="*/ 72 w 89"/>
                <a:gd name="T13" fmla="*/ 79 h 417"/>
                <a:gd name="T14" fmla="*/ 77 w 89"/>
                <a:gd name="T15" fmla="*/ 77 h 417"/>
                <a:gd name="T16" fmla="*/ 72 w 89"/>
                <a:gd name="T17" fmla="*/ 74 h 417"/>
                <a:gd name="T18" fmla="*/ 68 w 89"/>
                <a:gd name="T19" fmla="*/ 57 h 417"/>
                <a:gd name="T20" fmla="*/ 50 w 89"/>
                <a:gd name="T21" fmla="*/ 61 h 417"/>
                <a:gd name="T22" fmla="*/ 48 w 89"/>
                <a:gd name="T23" fmla="*/ 74 h 417"/>
                <a:gd name="T24" fmla="*/ 48 w 89"/>
                <a:gd name="T25" fmla="*/ 79 h 417"/>
                <a:gd name="T26" fmla="*/ 50 w 89"/>
                <a:gd name="T27" fmla="*/ 84 h 417"/>
                <a:gd name="T28" fmla="*/ 39 w 89"/>
                <a:gd name="T29" fmla="*/ 106 h 417"/>
                <a:gd name="T30" fmla="*/ 34 w 89"/>
                <a:gd name="T31" fmla="*/ 108 h 417"/>
                <a:gd name="T32" fmla="*/ 86 w 89"/>
                <a:gd name="T33" fmla="*/ 111 h 417"/>
                <a:gd name="T34" fmla="*/ 86 w 89"/>
                <a:gd name="T35" fmla="*/ 106 h 417"/>
                <a:gd name="T36" fmla="*/ 26 w 89"/>
                <a:gd name="T37" fmla="*/ 164 h 417"/>
                <a:gd name="T38" fmla="*/ 20 w 89"/>
                <a:gd name="T39" fmla="*/ 152 h 417"/>
                <a:gd name="T40" fmla="*/ 9 w 89"/>
                <a:gd name="T41" fmla="*/ 33 h 417"/>
                <a:gd name="T42" fmla="*/ 3 w 89"/>
                <a:gd name="T43" fmla="*/ 162 h 417"/>
                <a:gd name="T44" fmla="*/ 1 w 89"/>
                <a:gd name="T45" fmla="*/ 164 h 417"/>
                <a:gd name="T46" fmla="*/ 0 w 89"/>
                <a:gd name="T47" fmla="*/ 165 h 417"/>
                <a:gd name="T48" fmla="*/ 1 w 89"/>
                <a:gd name="T49" fmla="*/ 166 h 417"/>
                <a:gd name="T50" fmla="*/ 2 w 89"/>
                <a:gd name="T51" fmla="*/ 168 h 417"/>
                <a:gd name="T52" fmla="*/ 9 w 89"/>
                <a:gd name="T53" fmla="*/ 347 h 417"/>
                <a:gd name="T54" fmla="*/ 0 w 89"/>
                <a:gd name="T55" fmla="*/ 417 h 417"/>
                <a:gd name="T56" fmla="*/ 20 w 89"/>
                <a:gd name="T57" fmla="*/ 417 h 417"/>
                <a:gd name="T58" fmla="*/ 29 w 89"/>
                <a:gd name="T59" fmla="*/ 347 h 417"/>
                <a:gd name="T60" fmla="*/ 20 w 89"/>
                <a:gd name="T61" fmla="*/ 177 h 417"/>
                <a:gd name="T62" fmla="*/ 26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0"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8" y="12"/>
                    <a:pt x="20" y="20"/>
                    <a:pt x="20" y="29"/>
                  </a:cubicBezTo>
                  <a:close/>
                  <a:moveTo>
                    <a:pt x="86" y="106"/>
                  </a:moveTo>
                  <a:cubicBezTo>
                    <a:pt x="84" y="106"/>
                    <a:pt x="84" y="106"/>
                    <a:pt x="84" y="106"/>
                  </a:cubicBezTo>
                  <a:cubicBezTo>
                    <a:pt x="84" y="103"/>
                    <a:pt x="84" y="103"/>
                    <a:pt x="84" y="103"/>
                  </a:cubicBezTo>
                  <a:cubicBezTo>
                    <a:pt x="77" y="100"/>
                    <a:pt x="72" y="93"/>
                    <a:pt x="72" y="84"/>
                  </a:cubicBezTo>
                  <a:cubicBezTo>
                    <a:pt x="72" y="79"/>
                    <a:pt x="72" y="79"/>
                    <a:pt x="72" y="79"/>
                  </a:cubicBezTo>
                  <a:cubicBezTo>
                    <a:pt x="75" y="79"/>
                    <a:pt x="75" y="79"/>
                    <a:pt x="75" y="79"/>
                  </a:cubicBezTo>
                  <a:cubicBezTo>
                    <a:pt x="76" y="79"/>
                    <a:pt x="77" y="78"/>
                    <a:pt x="77" y="77"/>
                  </a:cubicBezTo>
                  <a:cubicBezTo>
                    <a:pt x="77" y="75"/>
                    <a:pt x="76" y="74"/>
                    <a:pt x="75" y="74"/>
                  </a:cubicBezTo>
                  <a:cubicBezTo>
                    <a:pt x="72" y="74"/>
                    <a:pt x="72" y="74"/>
                    <a:pt x="72" y="74"/>
                  </a:cubicBezTo>
                  <a:cubicBezTo>
                    <a:pt x="72" y="61"/>
                    <a:pt x="72" y="61"/>
                    <a:pt x="72" y="61"/>
                  </a:cubicBezTo>
                  <a:cubicBezTo>
                    <a:pt x="72" y="59"/>
                    <a:pt x="70" y="57"/>
                    <a:pt x="68" y="57"/>
                  </a:cubicBezTo>
                  <a:cubicBezTo>
                    <a:pt x="54" y="57"/>
                    <a:pt x="54" y="57"/>
                    <a:pt x="54" y="57"/>
                  </a:cubicBezTo>
                  <a:cubicBezTo>
                    <a:pt x="52" y="57"/>
                    <a:pt x="50" y="59"/>
                    <a:pt x="50" y="61"/>
                  </a:cubicBezTo>
                  <a:cubicBezTo>
                    <a:pt x="50" y="74"/>
                    <a:pt x="50" y="74"/>
                    <a:pt x="50" y="74"/>
                  </a:cubicBezTo>
                  <a:cubicBezTo>
                    <a:pt x="48" y="74"/>
                    <a:pt x="48" y="74"/>
                    <a:pt x="48" y="74"/>
                  </a:cubicBezTo>
                  <a:cubicBezTo>
                    <a:pt x="46" y="74"/>
                    <a:pt x="45" y="75"/>
                    <a:pt x="45" y="77"/>
                  </a:cubicBezTo>
                  <a:cubicBezTo>
                    <a:pt x="45" y="78"/>
                    <a:pt x="46" y="79"/>
                    <a:pt x="48" y="79"/>
                  </a:cubicBezTo>
                  <a:cubicBezTo>
                    <a:pt x="50" y="79"/>
                    <a:pt x="50" y="79"/>
                    <a:pt x="50" y="79"/>
                  </a:cubicBezTo>
                  <a:cubicBezTo>
                    <a:pt x="50" y="84"/>
                    <a:pt x="50" y="84"/>
                    <a:pt x="50" y="84"/>
                  </a:cubicBezTo>
                  <a:cubicBezTo>
                    <a:pt x="50" y="92"/>
                    <a:pt x="46" y="99"/>
                    <a:pt x="39" y="103"/>
                  </a:cubicBezTo>
                  <a:cubicBezTo>
                    <a:pt x="39" y="106"/>
                    <a:pt x="39" y="106"/>
                    <a:pt x="39" y="106"/>
                  </a:cubicBezTo>
                  <a:cubicBezTo>
                    <a:pt x="36" y="106"/>
                    <a:pt x="36" y="106"/>
                    <a:pt x="36" y="106"/>
                  </a:cubicBezTo>
                  <a:cubicBezTo>
                    <a:pt x="35" y="106"/>
                    <a:pt x="34" y="107"/>
                    <a:pt x="34" y="108"/>
                  </a:cubicBezTo>
                  <a:cubicBezTo>
                    <a:pt x="34" y="110"/>
                    <a:pt x="35" y="111"/>
                    <a:pt x="36" y="111"/>
                  </a:cubicBezTo>
                  <a:cubicBezTo>
                    <a:pt x="86" y="111"/>
                    <a:pt x="86" y="111"/>
                    <a:pt x="86" y="111"/>
                  </a:cubicBezTo>
                  <a:cubicBezTo>
                    <a:pt x="88" y="111"/>
                    <a:pt x="89" y="110"/>
                    <a:pt x="89" y="108"/>
                  </a:cubicBezTo>
                  <a:cubicBezTo>
                    <a:pt x="89" y="107"/>
                    <a:pt x="88" y="106"/>
                    <a:pt x="86" y="106"/>
                  </a:cubicBezTo>
                  <a:close/>
                  <a:moveTo>
                    <a:pt x="27" y="164"/>
                  </a:moveTo>
                  <a:cubicBezTo>
                    <a:pt x="26" y="164"/>
                    <a:pt x="26" y="164"/>
                    <a:pt x="26" y="164"/>
                  </a:cubicBezTo>
                  <a:cubicBezTo>
                    <a:pt x="26" y="162"/>
                    <a:pt x="26" y="162"/>
                    <a:pt x="26" y="162"/>
                  </a:cubicBezTo>
                  <a:cubicBezTo>
                    <a:pt x="22" y="160"/>
                    <a:pt x="20" y="157"/>
                    <a:pt x="20" y="152"/>
                  </a:cubicBezTo>
                  <a:cubicBezTo>
                    <a:pt x="20" y="33"/>
                    <a:pt x="20" y="33"/>
                    <a:pt x="20" y="33"/>
                  </a:cubicBezTo>
                  <a:cubicBezTo>
                    <a:pt x="9" y="33"/>
                    <a:pt x="9" y="33"/>
                    <a:pt x="9" y="33"/>
                  </a:cubicBezTo>
                  <a:cubicBezTo>
                    <a:pt x="9" y="153"/>
                    <a:pt x="9" y="153"/>
                    <a:pt x="9" y="153"/>
                  </a:cubicBezTo>
                  <a:cubicBezTo>
                    <a:pt x="8" y="157"/>
                    <a:pt x="6" y="160"/>
                    <a:pt x="3" y="162"/>
                  </a:cubicBezTo>
                  <a:cubicBezTo>
                    <a:pt x="3" y="164"/>
                    <a:pt x="3" y="164"/>
                    <a:pt x="3" y="164"/>
                  </a:cubicBezTo>
                  <a:cubicBezTo>
                    <a:pt x="1" y="164"/>
                    <a:pt x="1" y="164"/>
                    <a:pt x="1" y="164"/>
                  </a:cubicBezTo>
                  <a:cubicBezTo>
                    <a:pt x="0" y="164"/>
                    <a:pt x="0" y="164"/>
                    <a:pt x="0" y="165"/>
                  </a:cubicBezTo>
                  <a:cubicBezTo>
                    <a:pt x="0" y="165"/>
                    <a:pt x="0" y="165"/>
                    <a:pt x="0" y="165"/>
                  </a:cubicBezTo>
                  <a:cubicBezTo>
                    <a:pt x="0" y="165"/>
                    <a:pt x="0" y="165"/>
                    <a:pt x="0" y="165"/>
                  </a:cubicBezTo>
                  <a:cubicBezTo>
                    <a:pt x="0" y="166"/>
                    <a:pt x="0" y="166"/>
                    <a:pt x="1" y="166"/>
                  </a:cubicBezTo>
                  <a:cubicBezTo>
                    <a:pt x="2" y="166"/>
                    <a:pt x="2" y="166"/>
                    <a:pt x="2" y="166"/>
                  </a:cubicBezTo>
                  <a:cubicBezTo>
                    <a:pt x="2" y="168"/>
                    <a:pt x="2" y="168"/>
                    <a:pt x="2" y="168"/>
                  </a:cubicBezTo>
                  <a:cubicBezTo>
                    <a:pt x="6" y="169"/>
                    <a:pt x="8"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0" y="417"/>
                    <a:pt x="20" y="417"/>
                    <a:pt x="20" y="417"/>
                  </a:cubicBezTo>
                  <a:cubicBezTo>
                    <a:pt x="29" y="417"/>
                    <a:pt x="29" y="417"/>
                    <a:pt x="29" y="417"/>
                  </a:cubicBezTo>
                  <a:cubicBezTo>
                    <a:pt x="29" y="347"/>
                    <a:pt x="29" y="347"/>
                    <a:pt x="29" y="347"/>
                  </a:cubicBezTo>
                  <a:cubicBezTo>
                    <a:pt x="20" y="347"/>
                    <a:pt x="20" y="347"/>
                    <a:pt x="20" y="347"/>
                  </a:cubicBezTo>
                  <a:cubicBezTo>
                    <a:pt x="20" y="177"/>
                    <a:pt x="20" y="177"/>
                    <a:pt x="20" y="177"/>
                  </a:cubicBezTo>
                  <a:cubicBezTo>
                    <a:pt x="20" y="173"/>
                    <a:pt x="22" y="170"/>
                    <a:pt x="26" y="168"/>
                  </a:cubicBezTo>
                  <a:cubicBezTo>
                    <a:pt x="26" y="166"/>
                    <a:pt x="26" y="166"/>
                    <a:pt x="26" y="166"/>
                  </a:cubicBezTo>
                  <a:cubicBezTo>
                    <a:pt x="27" y="166"/>
                    <a:pt x="27" y="166"/>
                    <a:pt x="27" y="166"/>
                  </a:cubicBezTo>
                  <a:cubicBezTo>
                    <a:pt x="28" y="166"/>
                    <a:pt x="29" y="166"/>
                    <a:pt x="29" y="165"/>
                  </a:cubicBezTo>
                  <a:cubicBezTo>
                    <a:pt x="29" y="165"/>
                    <a:pt x="29" y="165"/>
                    <a:pt x="29" y="165"/>
                  </a:cubicBezTo>
                  <a:cubicBezTo>
                    <a:pt x="29" y="165"/>
                    <a:pt x="29" y="165"/>
                    <a:pt x="29" y="165"/>
                  </a:cubicBezTo>
                  <a:cubicBezTo>
                    <a:pt x="29" y="164"/>
                    <a:pt x="28" y="164"/>
                    <a:pt x="27"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Oval 273"/>
            <p:cNvSpPr>
              <a:spLocks noChangeArrowheads="1"/>
            </p:cNvSpPr>
            <p:nvPr userDrawn="1"/>
          </p:nvSpPr>
          <p:spPr bwMode="gray">
            <a:xfrm flipH="1">
              <a:off x="4837113" y="4186238"/>
              <a:ext cx="96837" cy="92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274"/>
            <p:cNvSpPr>
              <a:spLocks noEditPoints="1"/>
            </p:cNvSpPr>
            <p:nvPr userDrawn="1"/>
          </p:nvSpPr>
          <p:spPr bwMode="gray">
            <a:xfrm flipH="1">
              <a:off x="4792662" y="3884613"/>
              <a:ext cx="298450" cy="1312862"/>
            </a:xfrm>
            <a:custGeom>
              <a:avLst/>
              <a:gdLst>
                <a:gd name="T0" fmla="*/ 9 w 89"/>
                <a:gd name="T1" fmla="*/ 29 h 417"/>
                <a:gd name="T2" fmla="*/ 67 w 89"/>
                <a:gd name="T3" fmla="*/ 29 h 417"/>
                <a:gd name="T4" fmla="*/ 56 w 89"/>
                <a:gd name="T5" fmla="*/ 53 h 417"/>
                <a:gd name="T6" fmla="*/ 38 w 89"/>
                <a:gd name="T7" fmla="*/ 12 h 417"/>
                <a:gd name="T8" fmla="*/ 87 w 89"/>
                <a:gd name="T9" fmla="*/ 106 h 417"/>
                <a:gd name="T10" fmla="*/ 85 w 89"/>
                <a:gd name="T11" fmla="*/ 103 h 417"/>
                <a:gd name="T12" fmla="*/ 73 w 89"/>
                <a:gd name="T13" fmla="*/ 79 h 417"/>
                <a:gd name="T14" fmla="*/ 78 w 89"/>
                <a:gd name="T15" fmla="*/ 77 h 417"/>
                <a:gd name="T16" fmla="*/ 73 w 89"/>
                <a:gd name="T17" fmla="*/ 74 h 417"/>
                <a:gd name="T18" fmla="*/ 69 w 89"/>
                <a:gd name="T19" fmla="*/ 57 h 417"/>
                <a:gd name="T20" fmla="*/ 51 w 89"/>
                <a:gd name="T21" fmla="*/ 61 h 417"/>
                <a:gd name="T22" fmla="*/ 48 w 89"/>
                <a:gd name="T23" fmla="*/ 74 h 417"/>
                <a:gd name="T24" fmla="*/ 48 w 89"/>
                <a:gd name="T25" fmla="*/ 79 h 417"/>
                <a:gd name="T26" fmla="*/ 51 w 89"/>
                <a:gd name="T27" fmla="*/ 84 h 417"/>
                <a:gd name="T28" fmla="*/ 40 w 89"/>
                <a:gd name="T29" fmla="*/ 106 h 417"/>
                <a:gd name="T30" fmla="*/ 34 w 89"/>
                <a:gd name="T31" fmla="*/ 108 h 417"/>
                <a:gd name="T32" fmla="*/ 87 w 89"/>
                <a:gd name="T33" fmla="*/ 111 h 417"/>
                <a:gd name="T34" fmla="*/ 87 w 89"/>
                <a:gd name="T35" fmla="*/ 106 h 417"/>
                <a:gd name="T36" fmla="*/ 27 w 89"/>
                <a:gd name="T37" fmla="*/ 164 h 417"/>
                <a:gd name="T38" fmla="*/ 21 w 89"/>
                <a:gd name="T39" fmla="*/ 152 h 417"/>
                <a:gd name="T40" fmla="*/ 9 w 89"/>
                <a:gd name="T41" fmla="*/ 33 h 417"/>
                <a:gd name="T42" fmla="*/ 3 w 89"/>
                <a:gd name="T43" fmla="*/ 162 h 417"/>
                <a:gd name="T44" fmla="*/ 2 w 89"/>
                <a:gd name="T45" fmla="*/ 164 h 417"/>
                <a:gd name="T46" fmla="*/ 1 w 89"/>
                <a:gd name="T47" fmla="*/ 165 h 417"/>
                <a:gd name="T48" fmla="*/ 2 w 89"/>
                <a:gd name="T49" fmla="*/ 166 h 417"/>
                <a:gd name="T50" fmla="*/ 3 w 89"/>
                <a:gd name="T51" fmla="*/ 168 h 417"/>
                <a:gd name="T52" fmla="*/ 9 w 89"/>
                <a:gd name="T53" fmla="*/ 347 h 417"/>
                <a:gd name="T54" fmla="*/ 0 w 89"/>
                <a:gd name="T55" fmla="*/ 417 h 417"/>
                <a:gd name="T56" fmla="*/ 21 w 89"/>
                <a:gd name="T57" fmla="*/ 417 h 417"/>
                <a:gd name="T58" fmla="*/ 29 w 89"/>
                <a:gd name="T59" fmla="*/ 347 h 417"/>
                <a:gd name="T60" fmla="*/ 21 w 89"/>
                <a:gd name="T61" fmla="*/ 177 h 417"/>
                <a:gd name="T62" fmla="*/ 27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1"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9" y="12"/>
                    <a:pt x="21" y="20"/>
                    <a:pt x="21" y="29"/>
                  </a:cubicBezTo>
                  <a:close/>
                  <a:moveTo>
                    <a:pt x="87" y="106"/>
                  </a:moveTo>
                  <a:cubicBezTo>
                    <a:pt x="85" y="106"/>
                    <a:pt x="85" y="106"/>
                    <a:pt x="85" y="106"/>
                  </a:cubicBezTo>
                  <a:cubicBezTo>
                    <a:pt x="85" y="103"/>
                    <a:pt x="85" y="103"/>
                    <a:pt x="85" y="103"/>
                  </a:cubicBezTo>
                  <a:cubicBezTo>
                    <a:pt x="77" y="100"/>
                    <a:pt x="73" y="93"/>
                    <a:pt x="73" y="84"/>
                  </a:cubicBezTo>
                  <a:cubicBezTo>
                    <a:pt x="73" y="79"/>
                    <a:pt x="73" y="79"/>
                    <a:pt x="73" y="79"/>
                  </a:cubicBezTo>
                  <a:cubicBezTo>
                    <a:pt x="75" y="79"/>
                    <a:pt x="75" y="79"/>
                    <a:pt x="75" y="79"/>
                  </a:cubicBezTo>
                  <a:cubicBezTo>
                    <a:pt x="77" y="79"/>
                    <a:pt x="78" y="78"/>
                    <a:pt x="78" y="77"/>
                  </a:cubicBezTo>
                  <a:cubicBezTo>
                    <a:pt x="78" y="75"/>
                    <a:pt x="77" y="74"/>
                    <a:pt x="75" y="74"/>
                  </a:cubicBezTo>
                  <a:cubicBezTo>
                    <a:pt x="73" y="74"/>
                    <a:pt x="73" y="74"/>
                    <a:pt x="73" y="74"/>
                  </a:cubicBezTo>
                  <a:cubicBezTo>
                    <a:pt x="73" y="61"/>
                    <a:pt x="73" y="61"/>
                    <a:pt x="73" y="61"/>
                  </a:cubicBezTo>
                  <a:cubicBezTo>
                    <a:pt x="73" y="59"/>
                    <a:pt x="71" y="57"/>
                    <a:pt x="69" y="57"/>
                  </a:cubicBezTo>
                  <a:cubicBezTo>
                    <a:pt x="55" y="57"/>
                    <a:pt x="55" y="57"/>
                    <a:pt x="55" y="57"/>
                  </a:cubicBezTo>
                  <a:cubicBezTo>
                    <a:pt x="53" y="57"/>
                    <a:pt x="51" y="59"/>
                    <a:pt x="51" y="61"/>
                  </a:cubicBezTo>
                  <a:cubicBezTo>
                    <a:pt x="51" y="74"/>
                    <a:pt x="51" y="74"/>
                    <a:pt x="51" y="74"/>
                  </a:cubicBezTo>
                  <a:cubicBezTo>
                    <a:pt x="48" y="74"/>
                    <a:pt x="48" y="74"/>
                    <a:pt x="48" y="74"/>
                  </a:cubicBezTo>
                  <a:cubicBezTo>
                    <a:pt x="47" y="74"/>
                    <a:pt x="46" y="75"/>
                    <a:pt x="46" y="77"/>
                  </a:cubicBezTo>
                  <a:cubicBezTo>
                    <a:pt x="46" y="78"/>
                    <a:pt x="47" y="79"/>
                    <a:pt x="48" y="79"/>
                  </a:cubicBezTo>
                  <a:cubicBezTo>
                    <a:pt x="51" y="79"/>
                    <a:pt x="51" y="79"/>
                    <a:pt x="51" y="79"/>
                  </a:cubicBezTo>
                  <a:cubicBezTo>
                    <a:pt x="51" y="84"/>
                    <a:pt x="51" y="84"/>
                    <a:pt x="51" y="84"/>
                  </a:cubicBezTo>
                  <a:cubicBezTo>
                    <a:pt x="51" y="92"/>
                    <a:pt x="46" y="99"/>
                    <a:pt x="40" y="103"/>
                  </a:cubicBezTo>
                  <a:cubicBezTo>
                    <a:pt x="40" y="106"/>
                    <a:pt x="40" y="106"/>
                    <a:pt x="40" y="106"/>
                  </a:cubicBezTo>
                  <a:cubicBezTo>
                    <a:pt x="37" y="106"/>
                    <a:pt x="37" y="106"/>
                    <a:pt x="37" y="106"/>
                  </a:cubicBezTo>
                  <a:cubicBezTo>
                    <a:pt x="35" y="106"/>
                    <a:pt x="34" y="107"/>
                    <a:pt x="34" y="108"/>
                  </a:cubicBezTo>
                  <a:cubicBezTo>
                    <a:pt x="34" y="110"/>
                    <a:pt x="35" y="111"/>
                    <a:pt x="37" y="111"/>
                  </a:cubicBezTo>
                  <a:cubicBezTo>
                    <a:pt x="87" y="111"/>
                    <a:pt x="87" y="111"/>
                    <a:pt x="87" y="111"/>
                  </a:cubicBezTo>
                  <a:cubicBezTo>
                    <a:pt x="88" y="111"/>
                    <a:pt x="89" y="110"/>
                    <a:pt x="89" y="108"/>
                  </a:cubicBezTo>
                  <a:cubicBezTo>
                    <a:pt x="89" y="107"/>
                    <a:pt x="88" y="106"/>
                    <a:pt x="87" y="106"/>
                  </a:cubicBezTo>
                  <a:close/>
                  <a:moveTo>
                    <a:pt x="28" y="164"/>
                  </a:moveTo>
                  <a:cubicBezTo>
                    <a:pt x="27" y="164"/>
                    <a:pt x="27" y="164"/>
                    <a:pt x="27" y="164"/>
                  </a:cubicBezTo>
                  <a:cubicBezTo>
                    <a:pt x="27" y="162"/>
                    <a:pt x="27" y="162"/>
                    <a:pt x="27" y="162"/>
                  </a:cubicBezTo>
                  <a:cubicBezTo>
                    <a:pt x="23" y="160"/>
                    <a:pt x="21" y="157"/>
                    <a:pt x="21" y="152"/>
                  </a:cubicBezTo>
                  <a:cubicBezTo>
                    <a:pt x="21" y="33"/>
                    <a:pt x="21" y="33"/>
                    <a:pt x="21" y="33"/>
                  </a:cubicBezTo>
                  <a:cubicBezTo>
                    <a:pt x="9" y="33"/>
                    <a:pt x="9" y="33"/>
                    <a:pt x="9" y="33"/>
                  </a:cubicBezTo>
                  <a:cubicBezTo>
                    <a:pt x="9" y="153"/>
                    <a:pt x="9" y="153"/>
                    <a:pt x="9" y="153"/>
                  </a:cubicBezTo>
                  <a:cubicBezTo>
                    <a:pt x="9" y="157"/>
                    <a:pt x="7" y="160"/>
                    <a:pt x="3" y="162"/>
                  </a:cubicBezTo>
                  <a:cubicBezTo>
                    <a:pt x="3" y="164"/>
                    <a:pt x="3" y="164"/>
                    <a:pt x="3" y="164"/>
                  </a:cubicBezTo>
                  <a:cubicBezTo>
                    <a:pt x="2" y="164"/>
                    <a:pt x="2" y="164"/>
                    <a:pt x="2" y="164"/>
                  </a:cubicBezTo>
                  <a:cubicBezTo>
                    <a:pt x="1" y="164"/>
                    <a:pt x="0" y="164"/>
                    <a:pt x="0" y="165"/>
                  </a:cubicBezTo>
                  <a:cubicBezTo>
                    <a:pt x="1" y="165"/>
                    <a:pt x="1" y="165"/>
                    <a:pt x="1" y="165"/>
                  </a:cubicBezTo>
                  <a:cubicBezTo>
                    <a:pt x="0" y="165"/>
                    <a:pt x="0" y="165"/>
                    <a:pt x="0" y="165"/>
                  </a:cubicBezTo>
                  <a:cubicBezTo>
                    <a:pt x="0" y="166"/>
                    <a:pt x="1" y="166"/>
                    <a:pt x="2" y="166"/>
                  </a:cubicBezTo>
                  <a:cubicBezTo>
                    <a:pt x="3" y="166"/>
                    <a:pt x="3" y="166"/>
                    <a:pt x="3" y="166"/>
                  </a:cubicBezTo>
                  <a:cubicBezTo>
                    <a:pt x="3" y="168"/>
                    <a:pt x="3" y="168"/>
                    <a:pt x="3" y="168"/>
                  </a:cubicBezTo>
                  <a:cubicBezTo>
                    <a:pt x="7" y="169"/>
                    <a:pt x="9"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1" y="417"/>
                    <a:pt x="21" y="417"/>
                    <a:pt x="21" y="417"/>
                  </a:cubicBezTo>
                  <a:cubicBezTo>
                    <a:pt x="29" y="417"/>
                    <a:pt x="29" y="417"/>
                    <a:pt x="29" y="417"/>
                  </a:cubicBezTo>
                  <a:cubicBezTo>
                    <a:pt x="29" y="347"/>
                    <a:pt x="29" y="347"/>
                    <a:pt x="29" y="347"/>
                  </a:cubicBezTo>
                  <a:cubicBezTo>
                    <a:pt x="21" y="347"/>
                    <a:pt x="21" y="347"/>
                    <a:pt x="21" y="347"/>
                  </a:cubicBezTo>
                  <a:cubicBezTo>
                    <a:pt x="21" y="177"/>
                    <a:pt x="21" y="177"/>
                    <a:pt x="21" y="177"/>
                  </a:cubicBezTo>
                  <a:cubicBezTo>
                    <a:pt x="21" y="173"/>
                    <a:pt x="23" y="170"/>
                    <a:pt x="27" y="168"/>
                  </a:cubicBezTo>
                  <a:cubicBezTo>
                    <a:pt x="27" y="166"/>
                    <a:pt x="27" y="166"/>
                    <a:pt x="27" y="166"/>
                  </a:cubicBezTo>
                  <a:cubicBezTo>
                    <a:pt x="28" y="166"/>
                    <a:pt x="28" y="166"/>
                    <a:pt x="28" y="166"/>
                  </a:cubicBezTo>
                  <a:cubicBezTo>
                    <a:pt x="29" y="166"/>
                    <a:pt x="29" y="166"/>
                    <a:pt x="29" y="165"/>
                  </a:cubicBezTo>
                  <a:cubicBezTo>
                    <a:pt x="29" y="165"/>
                    <a:pt x="29" y="165"/>
                    <a:pt x="29" y="165"/>
                  </a:cubicBezTo>
                  <a:cubicBezTo>
                    <a:pt x="29" y="165"/>
                    <a:pt x="29" y="165"/>
                    <a:pt x="29" y="165"/>
                  </a:cubicBezTo>
                  <a:cubicBezTo>
                    <a:pt x="29" y="164"/>
                    <a:pt x="29" y="164"/>
                    <a:pt x="28"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275"/>
            <p:cNvSpPr>
              <a:spLocks/>
            </p:cNvSpPr>
            <p:nvPr userDrawn="1"/>
          </p:nvSpPr>
          <p:spPr bwMode="gray">
            <a:xfrm>
              <a:off x="5119600" y="4970463"/>
              <a:ext cx="265112" cy="217487"/>
            </a:xfrm>
            <a:custGeom>
              <a:avLst/>
              <a:gdLst>
                <a:gd name="T0" fmla="*/ 79 w 79"/>
                <a:gd name="T1" fmla="*/ 69 h 69"/>
                <a:gd name="T2" fmla="*/ 79 w 79"/>
                <a:gd name="T3" fmla="*/ 38 h 69"/>
                <a:gd name="T4" fmla="*/ 41 w 79"/>
                <a:gd name="T5" fmla="*/ 0 h 69"/>
                <a:gd name="T6" fmla="*/ 38 w 79"/>
                <a:gd name="T7" fmla="*/ 0 h 69"/>
                <a:gd name="T8" fmla="*/ 0 w 79"/>
                <a:gd name="T9" fmla="*/ 38 h 69"/>
                <a:gd name="T10" fmla="*/ 0 w 79"/>
                <a:gd name="T11" fmla="*/ 69 h 69"/>
                <a:gd name="T12" fmla="*/ 79 w 79"/>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79" h="69">
                  <a:moveTo>
                    <a:pt x="79" y="69"/>
                  </a:moveTo>
                  <a:cubicBezTo>
                    <a:pt x="79" y="38"/>
                    <a:pt x="79" y="38"/>
                    <a:pt x="79" y="38"/>
                  </a:cubicBezTo>
                  <a:cubicBezTo>
                    <a:pt x="79" y="17"/>
                    <a:pt x="62" y="0"/>
                    <a:pt x="41" y="0"/>
                  </a:cubicBezTo>
                  <a:cubicBezTo>
                    <a:pt x="38" y="0"/>
                    <a:pt x="38" y="0"/>
                    <a:pt x="38" y="0"/>
                  </a:cubicBezTo>
                  <a:cubicBezTo>
                    <a:pt x="17" y="0"/>
                    <a:pt x="0" y="17"/>
                    <a:pt x="0" y="38"/>
                  </a:cubicBezTo>
                  <a:cubicBezTo>
                    <a:pt x="0" y="69"/>
                    <a:pt x="0" y="69"/>
                    <a:pt x="0" y="69"/>
                  </a:cubicBezTo>
                  <a:lnTo>
                    <a:pt x="79" y="6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276"/>
            <p:cNvSpPr>
              <a:spLocks/>
            </p:cNvSpPr>
            <p:nvPr userDrawn="1"/>
          </p:nvSpPr>
          <p:spPr bwMode="gray">
            <a:xfrm>
              <a:off x="5252950" y="5062538"/>
              <a:ext cx="261937" cy="125412"/>
            </a:xfrm>
            <a:custGeom>
              <a:avLst/>
              <a:gdLst>
                <a:gd name="T0" fmla="*/ 78 w 78"/>
                <a:gd name="T1" fmla="*/ 40 h 40"/>
                <a:gd name="T2" fmla="*/ 78 w 78"/>
                <a:gd name="T3" fmla="*/ 38 h 40"/>
                <a:gd name="T4" fmla="*/ 40 w 78"/>
                <a:gd name="T5" fmla="*/ 0 h 40"/>
                <a:gd name="T6" fmla="*/ 38 w 78"/>
                <a:gd name="T7" fmla="*/ 0 h 40"/>
                <a:gd name="T8" fmla="*/ 0 w 78"/>
                <a:gd name="T9" fmla="*/ 38 h 40"/>
                <a:gd name="T10" fmla="*/ 0 w 78"/>
                <a:gd name="T11" fmla="*/ 40 h 40"/>
                <a:gd name="T12" fmla="*/ 78 w 7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8" h="40">
                  <a:moveTo>
                    <a:pt x="78" y="40"/>
                  </a:moveTo>
                  <a:cubicBezTo>
                    <a:pt x="78" y="38"/>
                    <a:pt x="78" y="38"/>
                    <a:pt x="78" y="38"/>
                  </a:cubicBezTo>
                  <a:cubicBezTo>
                    <a:pt x="78" y="17"/>
                    <a:pt x="61" y="0"/>
                    <a:pt x="40" y="0"/>
                  </a:cubicBezTo>
                  <a:cubicBezTo>
                    <a:pt x="38" y="0"/>
                    <a:pt x="38" y="0"/>
                    <a:pt x="38" y="0"/>
                  </a:cubicBezTo>
                  <a:cubicBezTo>
                    <a:pt x="17" y="0"/>
                    <a:pt x="0" y="17"/>
                    <a:pt x="0" y="38"/>
                  </a:cubicBezTo>
                  <a:cubicBezTo>
                    <a:pt x="0" y="40"/>
                    <a:pt x="0" y="40"/>
                    <a:pt x="0" y="40"/>
                  </a:cubicBezTo>
                  <a:lnTo>
                    <a:pt x="78"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277"/>
            <p:cNvSpPr>
              <a:spLocks/>
            </p:cNvSpPr>
            <p:nvPr userDrawn="1"/>
          </p:nvSpPr>
          <p:spPr bwMode="gray">
            <a:xfrm>
              <a:off x="4762500" y="5118100"/>
              <a:ext cx="144462" cy="69850"/>
            </a:xfrm>
            <a:custGeom>
              <a:avLst/>
              <a:gdLst>
                <a:gd name="T0" fmla="*/ 43 w 43"/>
                <a:gd name="T1" fmla="*/ 22 h 22"/>
                <a:gd name="T2" fmla="*/ 43 w 43"/>
                <a:gd name="T3" fmla="*/ 21 h 22"/>
                <a:gd name="T4" fmla="*/ 22 w 43"/>
                <a:gd name="T5" fmla="*/ 0 h 22"/>
                <a:gd name="T6" fmla="*/ 21 w 43"/>
                <a:gd name="T7" fmla="*/ 0 h 22"/>
                <a:gd name="T8" fmla="*/ 0 w 43"/>
                <a:gd name="T9" fmla="*/ 21 h 22"/>
                <a:gd name="T10" fmla="*/ 0 w 43"/>
                <a:gd name="T11" fmla="*/ 22 h 22"/>
                <a:gd name="T12" fmla="*/ 43 w 4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3" h="22">
                  <a:moveTo>
                    <a:pt x="43" y="22"/>
                  </a:moveTo>
                  <a:cubicBezTo>
                    <a:pt x="43" y="21"/>
                    <a:pt x="43" y="21"/>
                    <a:pt x="43" y="21"/>
                  </a:cubicBezTo>
                  <a:cubicBezTo>
                    <a:pt x="43" y="9"/>
                    <a:pt x="34" y="0"/>
                    <a:pt x="22" y="0"/>
                  </a:cubicBezTo>
                  <a:cubicBezTo>
                    <a:pt x="21" y="0"/>
                    <a:pt x="21" y="0"/>
                    <a:pt x="21" y="0"/>
                  </a:cubicBezTo>
                  <a:cubicBezTo>
                    <a:pt x="9" y="0"/>
                    <a:pt x="0" y="9"/>
                    <a:pt x="0" y="21"/>
                  </a:cubicBezTo>
                  <a:cubicBezTo>
                    <a:pt x="0" y="22"/>
                    <a:pt x="0" y="22"/>
                    <a:pt x="0" y="22"/>
                  </a:cubicBezTo>
                  <a:lnTo>
                    <a:pt x="43" y="2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278"/>
            <p:cNvSpPr>
              <a:spLocks/>
            </p:cNvSpPr>
            <p:nvPr userDrawn="1"/>
          </p:nvSpPr>
          <p:spPr bwMode="gray">
            <a:xfrm>
              <a:off x="4471988" y="4589463"/>
              <a:ext cx="79375" cy="15875"/>
            </a:xfrm>
            <a:custGeom>
              <a:avLst/>
              <a:gdLst>
                <a:gd name="T0" fmla="*/ 0 w 24"/>
                <a:gd name="T1" fmla="*/ 0 h 5"/>
                <a:gd name="T2" fmla="*/ 14 w 24"/>
                <a:gd name="T3" fmla="*/ 5 h 5"/>
                <a:gd name="T4" fmla="*/ 24 w 24"/>
                <a:gd name="T5" fmla="*/ 3 h 5"/>
                <a:gd name="T6" fmla="*/ 18 w 24"/>
                <a:gd name="T7" fmla="*/ 0 h 5"/>
                <a:gd name="T8" fmla="*/ 0 w 24"/>
                <a:gd name="T9" fmla="*/ 0 h 5"/>
              </a:gdLst>
              <a:ahLst/>
              <a:cxnLst>
                <a:cxn ang="0">
                  <a:pos x="T0" y="T1"/>
                </a:cxn>
                <a:cxn ang="0">
                  <a:pos x="T2" y="T3"/>
                </a:cxn>
                <a:cxn ang="0">
                  <a:pos x="T4" y="T5"/>
                </a:cxn>
                <a:cxn ang="0">
                  <a:pos x="T6" y="T7"/>
                </a:cxn>
                <a:cxn ang="0">
                  <a:pos x="T8" y="T9"/>
                </a:cxn>
              </a:cxnLst>
              <a:rect l="0" t="0" r="r" b="b"/>
              <a:pathLst>
                <a:path w="24" h="5">
                  <a:moveTo>
                    <a:pt x="0" y="0"/>
                  </a:moveTo>
                  <a:cubicBezTo>
                    <a:pt x="4" y="3"/>
                    <a:pt x="9" y="5"/>
                    <a:pt x="14" y="5"/>
                  </a:cubicBezTo>
                  <a:cubicBezTo>
                    <a:pt x="18" y="5"/>
                    <a:pt x="21" y="4"/>
                    <a:pt x="24" y="3"/>
                  </a:cubicBezTo>
                  <a:cubicBezTo>
                    <a:pt x="18" y="1"/>
                    <a:pt x="18" y="0"/>
                    <a:pt x="18" y="0"/>
                  </a:cubicBezTo>
                  <a:lnTo>
                    <a:pt x="0"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279"/>
            <p:cNvSpPr>
              <a:spLocks/>
            </p:cNvSpPr>
            <p:nvPr userDrawn="1"/>
          </p:nvSpPr>
          <p:spPr bwMode="gray">
            <a:xfrm>
              <a:off x="4581525" y="4592638"/>
              <a:ext cx="26987" cy="25400"/>
            </a:xfrm>
            <a:custGeom>
              <a:avLst/>
              <a:gdLst>
                <a:gd name="T0" fmla="*/ 0 w 17"/>
                <a:gd name="T1" fmla="*/ 2 h 16"/>
                <a:gd name="T2" fmla="*/ 15 w 17"/>
                <a:gd name="T3" fmla="*/ 16 h 16"/>
                <a:gd name="T4" fmla="*/ 17 w 17"/>
                <a:gd name="T5" fmla="*/ 16 h 16"/>
                <a:gd name="T6" fmla="*/ 17 w 17"/>
                <a:gd name="T7" fmla="*/ 14 h 16"/>
                <a:gd name="T8" fmla="*/ 3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3"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280"/>
            <p:cNvSpPr>
              <a:spLocks/>
            </p:cNvSpPr>
            <p:nvPr userDrawn="1"/>
          </p:nvSpPr>
          <p:spPr bwMode="gray">
            <a:xfrm>
              <a:off x="4581525" y="4592638"/>
              <a:ext cx="26987" cy="25400"/>
            </a:xfrm>
            <a:custGeom>
              <a:avLst/>
              <a:gdLst>
                <a:gd name="T0" fmla="*/ 0 w 17"/>
                <a:gd name="T1" fmla="*/ 2 h 16"/>
                <a:gd name="T2" fmla="*/ 15 w 17"/>
                <a:gd name="T3" fmla="*/ 16 h 16"/>
                <a:gd name="T4" fmla="*/ 17 w 17"/>
                <a:gd name="T5" fmla="*/ 16 h 16"/>
                <a:gd name="T6" fmla="*/ 17 w 17"/>
                <a:gd name="T7" fmla="*/ 14 h 16"/>
                <a:gd name="T8" fmla="*/ 3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3"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281"/>
            <p:cNvSpPr>
              <a:spLocks/>
            </p:cNvSpPr>
            <p:nvPr userDrawn="1"/>
          </p:nvSpPr>
          <p:spPr bwMode="gray">
            <a:xfrm>
              <a:off x="4595813" y="4592638"/>
              <a:ext cx="26987" cy="25400"/>
            </a:xfrm>
            <a:custGeom>
              <a:avLst/>
              <a:gdLst>
                <a:gd name="T0" fmla="*/ 0 w 17"/>
                <a:gd name="T1" fmla="*/ 2 h 16"/>
                <a:gd name="T2" fmla="*/ 15 w 17"/>
                <a:gd name="T3" fmla="*/ 16 h 16"/>
                <a:gd name="T4" fmla="*/ 17 w 17"/>
                <a:gd name="T5" fmla="*/ 16 h 16"/>
                <a:gd name="T6" fmla="*/ 17 w 17"/>
                <a:gd name="T7" fmla="*/ 14 h 16"/>
                <a:gd name="T8" fmla="*/ 2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2"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282"/>
            <p:cNvSpPr>
              <a:spLocks/>
            </p:cNvSpPr>
            <p:nvPr userDrawn="1"/>
          </p:nvSpPr>
          <p:spPr bwMode="gray">
            <a:xfrm>
              <a:off x="4595813" y="4592638"/>
              <a:ext cx="26987" cy="25400"/>
            </a:xfrm>
            <a:custGeom>
              <a:avLst/>
              <a:gdLst>
                <a:gd name="T0" fmla="*/ 0 w 17"/>
                <a:gd name="T1" fmla="*/ 2 h 16"/>
                <a:gd name="T2" fmla="*/ 15 w 17"/>
                <a:gd name="T3" fmla="*/ 16 h 16"/>
                <a:gd name="T4" fmla="*/ 17 w 17"/>
                <a:gd name="T5" fmla="*/ 16 h 16"/>
                <a:gd name="T6" fmla="*/ 17 w 17"/>
                <a:gd name="T7" fmla="*/ 14 h 16"/>
                <a:gd name="T8" fmla="*/ 2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283"/>
            <p:cNvSpPr>
              <a:spLocks/>
            </p:cNvSpPr>
            <p:nvPr userDrawn="1"/>
          </p:nvSpPr>
          <p:spPr bwMode="gray">
            <a:xfrm>
              <a:off x="4595813" y="4614863"/>
              <a:ext cx="23812" cy="6350"/>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6" y="2"/>
                    <a:pt x="6" y="2"/>
                  </a:cubicBezTo>
                  <a:cubicBezTo>
                    <a:pt x="7" y="2"/>
                    <a:pt x="7" y="2"/>
                    <a:pt x="7" y="2"/>
                  </a:cubicBezTo>
                  <a:cubicBezTo>
                    <a:pt x="7" y="2"/>
                    <a:pt x="7" y="2"/>
                    <a:pt x="7" y="2"/>
                  </a:cubicBezTo>
                  <a:cubicBezTo>
                    <a:pt x="6" y="1"/>
                    <a:pt x="5" y="0"/>
                    <a:pt x="4" y="0"/>
                  </a:cubicBezTo>
                  <a:cubicBezTo>
                    <a:pt x="3"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284"/>
            <p:cNvSpPr>
              <a:spLocks/>
            </p:cNvSpPr>
            <p:nvPr userDrawn="1"/>
          </p:nvSpPr>
          <p:spPr bwMode="gray">
            <a:xfrm>
              <a:off x="4608513" y="4614863"/>
              <a:ext cx="23812" cy="6350"/>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5" y="2"/>
                    <a:pt x="6" y="2"/>
                  </a:cubicBezTo>
                  <a:cubicBezTo>
                    <a:pt x="7" y="2"/>
                    <a:pt x="7" y="2"/>
                    <a:pt x="7" y="2"/>
                  </a:cubicBezTo>
                  <a:cubicBezTo>
                    <a:pt x="7" y="2"/>
                    <a:pt x="7" y="2"/>
                    <a:pt x="7" y="2"/>
                  </a:cubicBezTo>
                  <a:cubicBezTo>
                    <a:pt x="6" y="1"/>
                    <a:pt x="5" y="0"/>
                    <a:pt x="4" y="0"/>
                  </a:cubicBezTo>
                  <a:cubicBezTo>
                    <a:pt x="2"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285"/>
            <p:cNvSpPr>
              <a:spLocks/>
            </p:cNvSpPr>
            <p:nvPr userDrawn="1"/>
          </p:nvSpPr>
          <p:spPr bwMode="gray">
            <a:xfrm>
              <a:off x="4532313" y="4483100"/>
              <a:ext cx="120650" cy="115887"/>
            </a:xfrm>
            <a:custGeom>
              <a:avLst/>
              <a:gdLst>
                <a:gd name="T0" fmla="*/ 22 w 36"/>
                <a:gd name="T1" fmla="*/ 0 h 37"/>
                <a:gd name="T2" fmla="*/ 22 w 36"/>
                <a:gd name="T3" fmla="*/ 2 h 37"/>
                <a:gd name="T4" fmla="*/ 21 w 36"/>
                <a:gd name="T5" fmla="*/ 2 h 37"/>
                <a:gd name="T6" fmla="*/ 22 w 36"/>
                <a:gd name="T7" fmla="*/ 5 h 37"/>
                <a:gd name="T8" fmla="*/ 22 w 36"/>
                <a:gd name="T9" fmla="*/ 10 h 37"/>
                <a:gd name="T10" fmla="*/ 22 w 36"/>
                <a:gd name="T11" fmla="*/ 10 h 37"/>
                <a:gd name="T12" fmla="*/ 23 w 36"/>
                <a:gd name="T13" fmla="*/ 10 h 37"/>
                <a:gd name="T14" fmla="*/ 21 w 36"/>
                <a:gd name="T15" fmla="*/ 32 h 37"/>
                <a:gd name="T16" fmla="*/ 9 w 36"/>
                <a:gd name="T17" fmla="*/ 36 h 37"/>
                <a:gd name="T18" fmla="*/ 0 w 36"/>
                <a:gd name="T19" fmla="*/ 34 h 37"/>
                <a:gd name="T20" fmla="*/ 2 w 36"/>
                <a:gd name="T21" fmla="*/ 37 h 37"/>
                <a:gd name="T22" fmla="*/ 15 w 36"/>
                <a:gd name="T23" fmla="*/ 37 h 37"/>
                <a:gd name="T24" fmla="*/ 28 w 36"/>
                <a:gd name="T25" fmla="*/ 24 h 37"/>
                <a:gd name="T26" fmla="*/ 28 w 36"/>
                <a:gd name="T27" fmla="*/ 15 h 37"/>
                <a:gd name="T28" fmla="*/ 32 w 36"/>
                <a:gd name="T29" fmla="*/ 12 h 37"/>
                <a:gd name="T30" fmla="*/ 36 w 36"/>
                <a:gd name="T31" fmla="*/ 10 h 37"/>
                <a:gd name="T32" fmla="*/ 22 w 36"/>
                <a:gd name="T3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37">
                  <a:moveTo>
                    <a:pt x="22" y="0"/>
                  </a:moveTo>
                  <a:cubicBezTo>
                    <a:pt x="22" y="2"/>
                    <a:pt x="22" y="2"/>
                    <a:pt x="22" y="2"/>
                  </a:cubicBezTo>
                  <a:cubicBezTo>
                    <a:pt x="21" y="2"/>
                    <a:pt x="21" y="2"/>
                    <a:pt x="21" y="2"/>
                  </a:cubicBezTo>
                  <a:cubicBezTo>
                    <a:pt x="22" y="5"/>
                    <a:pt x="22" y="5"/>
                    <a:pt x="22" y="5"/>
                  </a:cubicBezTo>
                  <a:cubicBezTo>
                    <a:pt x="22" y="10"/>
                    <a:pt x="22" y="10"/>
                    <a:pt x="22" y="10"/>
                  </a:cubicBezTo>
                  <a:cubicBezTo>
                    <a:pt x="22" y="10"/>
                    <a:pt x="22" y="10"/>
                    <a:pt x="22" y="10"/>
                  </a:cubicBezTo>
                  <a:cubicBezTo>
                    <a:pt x="23" y="10"/>
                    <a:pt x="23" y="10"/>
                    <a:pt x="23" y="10"/>
                  </a:cubicBezTo>
                  <a:cubicBezTo>
                    <a:pt x="27" y="17"/>
                    <a:pt x="26" y="26"/>
                    <a:pt x="21" y="32"/>
                  </a:cubicBezTo>
                  <a:cubicBezTo>
                    <a:pt x="18" y="35"/>
                    <a:pt x="13" y="36"/>
                    <a:pt x="9" y="36"/>
                  </a:cubicBezTo>
                  <a:cubicBezTo>
                    <a:pt x="6" y="36"/>
                    <a:pt x="3" y="36"/>
                    <a:pt x="0" y="34"/>
                  </a:cubicBezTo>
                  <a:cubicBezTo>
                    <a:pt x="2" y="37"/>
                    <a:pt x="2" y="37"/>
                    <a:pt x="2" y="37"/>
                  </a:cubicBezTo>
                  <a:cubicBezTo>
                    <a:pt x="15" y="37"/>
                    <a:pt x="15" y="37"/>
                    <a:pt x="15" y="37"/>
                  </a:cubicBezTo>
                  <a:cubicBezTo>
                    <a:pt x="22" y="37"/>
                    <a:pt x="28" y="31"/>
                    <a:pt x="28" y="24"/>
                  </a:cubicBezTo>
                  <a:cubicBezTo>
                    <a:pt x="28" y="15"/>
                    <a:pt x="28" y="15"/>
                    <a:pt x="28" y="15"/>
                  </a:cubicBezTo>
                  <a:cubicBezTo>
                    <a:pt x="30" y="15"/>
                    <a:pt x="31" y="14"/>
                    <a:pt x="32" y="12"/>
                  </a:cubicBezTo>
                  <a:cubicBezTo>
                    <a:pt x="36" y="10"/>
                    <a:pt x="36" y="10"/>
                    <a:pt x="36" y="10"/>
                  </a:cubicBezTo>
                  <a:lnTo>
                    <a:pt x="22"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286"/>
            <p:cNvSpPr>
              <a:spLocks/>
            </p:cNvSpPr>
            <p:nvPr userDrawn="1"/>
          </p:nvSpPr>
          <p:spPr bwMode="gray">
            <a:xfrm>
              <a:off x="4532313" y="4518025"/>
              <a:ext cx="87312" cy="77787"/>
            </a:xfrm>
            <a:custGeom>
              <a:avLst/>
              <a:gdLst>
                <a:gd name="T0" fmla="*/ 9 w 26"/>
                <a:gd name="T1" fmla="*/ 25 h 25"/>
                <a:gd name="T2" fmla="*/ 20 w 26"/>
                <a:gd name="T3" fmla="*/ 20 h 25"/>
                <a:gd name="T4" fmla="*/ 22 w 26"/>
                <a:gd name="T5" fmla="*/ 0 h 25"/>
                <a:gd name="T6" fmla="*/ 0 w 26"/>
                <a:gd name="T7" fmla="*/ 22 h 25"/>
                <a:gd name="T8" fmla="*/ 9 w 26"/>
                <a:gd name="T9" fmla="*/ 25 h 25"/>
              </a:gdLst>
              <a:ahLst/>
              <a:cxnLst>
                <a:cxn ang="0">
                  <a:pos x="T0" y="T1"/>
                </a:cxn>
                <a:cxn ang="0">
                  <a:pos x="T2" y="T3"/>
                </a:cxn>
                <a:cxn ang="0">
                  <a:pos x="T4" y="T5"/>
                </a:cxn>
                <a:cxn ang="0">
                  <a:pos x="T6" y="T7"/>
                </a:cxn>
                <a:cxn ang="0">
                  <a:pos x="T8" y="T9"/>
                </a:cxn>
              </a:cxnLst>
              <a:rect l="0" t="0" r="r" b="b"/>
              <a:pathLst>
                <a:path w="26" h="25">
                  <a:moveTo>
                    <a:pt x="9" y="25"/>
                  </a:moveTo>
                  <a:cubicBezTo>
                    <a:pt x="13" y="25"/>
                    <a:pt x="17" y="23"/>
                    <a:pt x="20" y="20"/>
                  </a:cubicBezTo>
                  <a:cubicBezTo>
                    <a:pt x="26" y="15"/>
                    <a:pt x="26" y="6"/>
                    <a:pt x="22" y="0"/>
                  </a:cubicBezTo>
                  <a:cubicBezTo>
                    <a:pt x="0" y="22"/>
                    <a:pt x="0" y="22"/>
                    <a:pt x="0" y="22"/>
                  </a:cubicBezTo>
                  <a:cubicBezTo>
                    <a:pt x="3" y="24"/>
                    <a:pt x="6" y="25"/>
                    <a:pt x="9" y="25"/>
                  </a:cubicBez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Oval 287"/>
            <p:cNvSpPr>
              <a:spLocks noChangeArrowheads="1"/>
            </p:cNvSpPr>
            <p:nvPr userDrawn="1"/>
          </p:nvSpPr>
          <p:spPr bwMode="gray">
            <a:xfrm>
              <a:off x="4625975" y="4511675"/>
              <a:ext cx="6350" cy="6350"/>
            </a:xfrm>
            <a:prstGeom prst="ellipse">
              <a:avLst/>
            </a:pr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288"/>
            <p:cNvSpPr>
              <a:spLocks/>
            </p:cNvSpPr>
            <p:nvPr userDrawn="1"/>
          </p:nvSpPr>
          <p:spPr bwMode="gray">
            <a:xfrm>
              <a:off x="4595813" y="4592638"/>
              <a:ext cx="9525" cy="9525"/>
            </a:xfrm>
            <a:custGeom>
              <a:avLst/>
              <a:gdLst>
                <a:gd name="T0" fmla="*/ 6 w 6"/>
                <a:gd name="T1" fmla="*/ 0 h 6"/>
                <a:gd name="T2" fmla="*/ 6 w 6"/>
                <a:gd name="T3" fmla="*/ 6 h 6"/>
                <a:gd name="T4" fmla="*/ 0 w 6"/>
                <a:gd name="T5" fmla="*/ 0 h 6"/>
                <a:gd name="T6" fmla="*/ 6 w 6"/>
                <a:gd name="T7" fmla="*/ 0 h 6"/>
              </a:gdLst>
              <a:ahLst/>
              <a:cxnLst>
                <a:cxn ang="0">
                  <a:pos x="T0" y="T1"/>
                </a:cxn>
                <a:cxn ang="0">
                  <a:pos x="T2" y="T3"/>
                </a:cxn>
                <a:cxn ang="0">
                  <a:pos x="T4" y="T5"/>
                </a:cxn>
                <a:cxn ang="0">
                  <a:pos x="T6" y="T7"/>
                </a:cxn>
              </a:cxnLst>
              <a:rect l="0" t="0" r="r" b="b"/>
              <a:pathLst>
                <a:path w="6" h="6">
                  <a:moveTo>
                    <a:pt x="6" y="0"/>
                  </a:moveTo>
                  <a:lnTo>
                    <a:pt x="6" y="6"/>
                  </a:lnTo>
                  <a:lnTo>
                    <a:pt x="0" y="0"/>
                  </a:lnTo>
                  <a:lnTo>
                    <a:pt x="6"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289"/>
            <p:cNvSpPr>
              <a:spLocks/>
            </p:cNvSpPr>
            <p:nvPr userDrawn="1"/>
          </p:nvSpPr>
          <p:spPr bwMode="gray">
            <a:xfrm>
              <a:off x="4581525" y="4592638"/>
              <a:ext cx="11112" cy="12700"/>
            </a:xfrm>
            <a:custGeom>
              <a:avLst/>
              <a:gdLst>
                <a:gd name="T0" fmla="*/ 7 w 7"/>
                <a:gd name="T1" fmla="*/ 0 h 8"/>
                <a:gd name="T2" fmla="*/ 7 w 7"/>
                <a:gd name="T3" fmla="*/ 8 h 8"/>
                <a:gd name="T4" fmla="*/ 0 w 7"/>
                <a:gd name="T5" fmla="*/ 2 h 8"/>
                <a:gd name="T6" fmla="*/ 7 w 7"/>
                <a:gd name="T7" fmla="*/ 0 h 8"/>
              </a:gdLst>
              <a:ahLst/>
              <a:cxnLst>
                <a:cxn ang="0">
                  <a:pos x="T0" y="T1"/>
                </a:cxn>
                <a:cxn ang="0">
                  <a:pos x="T2" y="T3"/>
                </a:cxn>
                <a:cxn ang="0">
                  <a:pos x="T4" y="T5"/>
                </a:cxn>
                <a:cxn ang="0">
                  <a:pos x="T6" y="T7"/>
                </a:cxn>
              </a:cxnLst>
              <a:rect l="0" t="0" r="r" b="b"/>
              <a:pathLst>
                <a:path w="7" h="8">
                  <a:moveTo>
                    <a:pt x="7" y="0"/>
                  </a:moveTo>
                  <a:lnTo>
                    <a:pt x="7" y="8"/>
                  </a:lnTo>
                  <a:lnTo>
                    <a:pt x="0" y="2"/>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5" name="Picture 4"/>
          <p:cNvPicPr>
            <a:picLocks noChangeAspect="1"/>
          </p:cNvPicPr>
          <p:nvPr userDrawn="1"/>
        </p:nvPicPr>
        <p:blipFill>
          <a:blip r:embed="rId3"/>
          <a:stretch>
            <a:fillRect/>
          </a:stretch>
        </p:blipFill>
        <p:spPr>
          <a:xfrm>
            <a:off x="0" y="5100004"/>
            <a:ext cx="12463010" cy="1931862"/>
          </a:xfrm>
          <a:prstGeom prst="rect">
            <a:avLst/>
          </a:prstGeom>
        </p:spPr>
      </p:pic>
      <p:pic>
        <p:nvPicPr>
          <p:cNvPr id="8" name="Man with laptop"/>
          <p:cNvPicPr>
            <a:picLocks noChangeAspect="1"/>
          </p:cNvPicPr>
          <p:nvPr userDrawn="1"/>
        </p:nvPicPr>
        <p:blipFill>
          <a:blip r:embed="rId4"/>
          <a:stretch>
            <a:fillRect/>
          </a:stretch>
        </p:blipFill>
        <p:spPr>
          <a:xfrm>
            <a:off x="547947" y="3049738"/>
            <a:ext cx="1755000" cy="3352500"/>
          </a:xfrm>
          <a:prstGeom prst="rect">
            <a:avLst/>
          </a:prstGeom>
        </p:spPr>
      </p:pic>
      <p:pic>
        <p:nvPicPr>
          <p:cNvPr id="9" name="Girl with tablet and basketball"/>
          <p:cNvPicPr>
            <a:picLocks noChangeAspect="1"/>
          </p:cNvPicPr>
          <p:nvPr userDrawn="1"/>
        </p:nvPicPr>
        <p:blipFill>
          <a:blip r:embed="rId5"/>
          <a:stretch>
            <a:fillRect/>
          </a:stretch>
        </p:blipFill>
        <p:spPr>
          <a:xfrm>
            <a:off x="8217066" y="3682492"/>
            <a:ext cx="1276205" cy="2209549"/>
          </a:xfrm>
          <a:prstGeom prst="rect">
            <a:avLst/>
          </a:prstGeom>
        </p:spPr>
      </p:pic>
      <p:pic>
        <p:nvPicPr>
          <p:cNvPr id="10" name="Woman with phone"/>
          <p:cNvPicPr>
            <a:picLocks noChangeAspect="1"/>
          </p:cNvPicPr>
          <p:nvPr userDrawn="1"/>
        </p:nvPicPr>
        <p:blipFill>
          <a:blip r:embed="rId6"/>
          <a:stretch>
            <a:fillRect/>
          </a:stretch>
        </p:blipFill>
        <p:spPr>
          <a:xfrm>
            <a:off x="2146745" y="3263488"/>
            <a:ext cx="1327500" cy="3138750"/>
          </a:xfrm>
          <a:prstGeom prst="rect">
            <a:avLst/>
          </a:prstGeom>
        </p:spPr>
      </p:pic>
      <p:sp>
        <p:nvSpPr>
          <p:cNvPr id="11" name="Rectangle 10"/>
          <p:cNvSpPr/>
          <p:nvPr userDrawn="1"/>
        </p:nvSpPr>
        <p:spPr bwMode="gray">
          <a:xfrm>
            <a:off x="274638" y="-1"/>
            <a:ext cx="3482014" cy="1549399"/>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solidFill>
                <a:srgbClr val="6DC2E9"/>
              </a:solidFill>
              <a:effectLst/>
              <a:uLnTx/>
              <a:uFillTx/>
              <a:latin typeface="Segoe UI"/>
              <a:ea typeface="Segoe UI" pitchFamily="34" charset="0"/>
              <a:cs typeface="Segoe UI" pitchFamily="34" charset="0"/>
            </a:endParaRPr>
          </a:p>
        </p:txBody>
      </p:sp>
      <p:pic>
        <p:nvPicPr>
          <p:cNvPr id="310" name="Picture 30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458840" y="480502"/>
            <a:ext cx="2557743" cy="547905"/>
          </a:xfrm>
          <a:prstGeom prst="rect">
            <a:avLst/>
          </a:prstGeom>
        </p:spPr>
      </p:pic>
      <p:pic>
        <p:nvPicPr>
          <p:cNvPr id="311" name="Picture 310"/>
          <p:cNvPicPr>
            <a:picLocks noChangeAspect="1"/>
          </p:cNvPicPr>
          <p:nvPr userDrawn="1"/>
        </p:nvPicPr>
        <p:blipFill>
          <a:blip r:embed="rId8"/>
          <a:stretch>
            <a:fillRect/>
          </a:stretch>
        </p:blipFill>
        <p:spPr>
          <a:xfrm>
            <a:off x="5818870" y="4069916"/>
            <a:ext cx="2189766" cy="2569443"/>
          </a:xfrm>
          <a:prstGeom prst="rect">
            <a:avLst/>
          </a:prstGeom>
        </p:spPr>
      </p:pic>
    </p:spTree>
    <p:extLst>
      <p:ext uri="{BB962C8B-B14F-4D97-AF65-F5344CB8AC3E}">
        <p14:creationId xmlns:p14="http://schemas.microsoft.com/office/powerpoint/2010/main" val="1016386987"/>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7" name="Picture 6"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Tree>
    <p:extLst>
      <p:ext uri="{BB962C8B-B14F-4D97-AF65-F5344CB8AC3E}">
        <p14:creationId xmlns:p14="http://schemas.microsoft.com/office/powerpoint/2010/main" val="25900740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2751698"/>
          </a:xfrm>
          <a:noFill/>
        </p:spPr>
        <p:txBody>
          <a:bodyPr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175684352"/>
      </p:ext>
    </p:extLst>
  </p:cSld>
  <p:clrMapOvr>
    <a:overrideClrMapping bg1="dk1" tx1="lt1" bg2="dk2" tx2="lt2" accent1="accent1" accent2="accent2" accent3="accent3" accent4="accent4" accent5="accent5" accent6="accent6" hlink="hlink" folHlink="folHlink"/>
  </p:clrMapOvr>
  <p:transition spd="slow"/>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2" name="Picture 1"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7371574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7" name="Picture 6"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40" y="480502"/>
            <a:ext cx="2557742" cy="547905"/>
          </a:xfrm>
          <a:prstGeom prst="rect">
            <a:avLst/>
          </a:prstGeom>
        </p:spPr>
      </p:pic>
    </p:spTree>
    <p:extLst>
      <p:ext uri="{BB962C8B-B14F-4D97-AF65-F5344CB8AC3E}">
        <p14:creationId xmlns:p14="http://schemas.microsoft.com/office/powerpoint/2010/main" val="2632165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104">
          <p15:clr>
            <a:srgbClr val="C35EA4"/>
          </p15:clr>
        </p15:guide>
        <p15:guide id="2" orient="horz" pos="302">
          <p15:clr>
            <a:srgbClr val="C35EA4"/>
          </p15:clr>
        </p15:guide>
        <p15:guide id="3" pos="288">
          <p15:clr>
            <a:srgbClr val="C35EA4"/>
          </p15:clr>
        </p15:guide>
        <p15:guide id="4" pos="7546">
          <p15:clr>
            <a:srgbClr val="C35E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109728" rIns="146304" bIns="109728"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455597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592886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538410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811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073031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021296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578748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53131508"/>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82136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3239347"/>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74638" y="1214438"/>
            <a:ext cx="11887200" cy="5483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7449640"/>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61599499"/>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9220989"/>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26277277"/>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48297985"/>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3463482"/>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80774781"/>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7239985"/>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14122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579099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90854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17303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5417459"/>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768061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561638" y="6267914"/>
            <a:ext cx="1382812" cy="296502"/>
          </a:xfrm>
          <a:prstGeom prst="rect">
            <a:avLst/>
          </a:prstGeom>
        </p:spPr>
      </p:pic>
      <p:sp>
        <p:nvSpPr>
          <p:cNvPr id="3" name="Freeform 2"/>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3082057386"/>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3" y="6240429"/>
            <a:ext cx="1280587" cy="274320"/>
          </a:xfrm>
          <a:prstGeom prst="rect">
            <a:avLst/>
          </a:prstGeom>
        </p:spPr>
      </p:pic>
    </p:spTree>
    <p:extLst>
      <p:ext uri="{BB962C8B-B14F-4D97-AF65-F5344CB8AC3E}">
        <p14:creationId xmlns:p14="http://schemas.microsoft.com/office/powerpoint/2010/main" val="18767199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39142324"/>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66698555"/>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1686473"/>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3222229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18973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010902175"/>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097180768"/>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4961"/>
            <a:ext cx="10056812" cy="1015663"/>
          </a:xfrm>
          <a:noFill/>
        </p:spPr>
        <p:txBody>
          <a:bodyPr tIns="91440" bIns="91440" anchor="b" anchorCtr="0">
            <a:spAutoFit/>
          </a:bodyPr>
          <a:lstStyle>
            <a:lvl1pPr>
              <a:defRPr sz="60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53077" y="3768007"/>
            <a:ext cx="10058401"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30877" y="3497262"/>
            <a:ext cx="9880601"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7" y="4290790"/>
            <a:ext cx="10058401"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1679432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399" y="2284961"/>
            <a:ext cx="7086439" cy="1015663"/>
          </a:xfrm>
          <a:noFill/>
        </p:spPr>
        <p:txBody>
          <a:bodyPr wrap="square" tIns="91440" bIns="91440" anchor="b" anchorCtr="0">
            <a:spAutoFit/>
          </a:bodyPr>
          <a:lstStyle>
            <a:lvl1pPr>
              <a:defRPr sz="6000" spc="-100"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5096036"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273836" y="3497262"/>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99865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382302149"/>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12602446"/>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72315075"/>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32580241"/>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53799911"/>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4085527464"/>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993363"/>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496093453"/>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2884907937"/>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333333"/>
              </a:solidFill>
              <a:latin typeface="Segoe UI"/>
              <a:ea typeface="+mn-ea"/>
            </a:endParaRPr>
          </a:p>
        </p:txBody>
      </p:sp>
    </p:spTree>
    <p:extLst>
      <p:ext uri="{BB962C8B-B14F-4D97-AF65-F5344CB8AC3E}">
        <p14:creationId xmlns:p14="http://schemas.microsoft.com/office/powerpoint/2010/main" val="107567632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5054060"/>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304013"/>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7175867"/>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69253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798106"/>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a:t>
            </a:r>
            <a:r>
              <a:rPr lang="en-US" sz="700" dirty="0" smtClean="0">
                <a:gradFill>
                  <a:gsLst>
                    <a:gs pos="0">
                      <a:srgbClr val="FFFFFF"/>
                    </a:gs>
                    <a:gs pos="100000">
                      <a:srgbClr val="FFFFFF"/>
                    </a:gs>
                  </a:gsLst>
                  <a:lin ang="5400000" scaled="0"/>
                </a:gradFill>
                <a:latin typeface="Segoe UI"/>
                <a:ea typeface="+mn-ea"/>
                <a:cs typeface="Segoe UI" pitchFamily="34" charset="0"/>
              </a:rPr>
              <a:t>2014 </a:t>
            </a:r>
            <a:r>
              <a:rPr lang="en-US" sz="700" dirty="0">
                <a:gradFill>
                  <a:gsLst>
                    <a:gs pos="0">
                      <a:srgbClr val="FFFFFF"/>
                    </a:gs>
                    <a:gs pos="100000">
                      <a:srgbClr val="FFFFFF"/>
                    </a:gs>
                  </a:gsLst>
                  <a:lin ang="5400000" scaled="0"/>
                </a:gradFill>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40"/>
            <a:ext cx="3291840" cy="705836"/>
          </a:xfrm>
          <a:prstGeom prst="rect">
            <a:avLst/>
          </a:prstGeom>
        </p:spPr>
      </p:pic>
    </p:spTree>
    <p:extLst>
      <p:ext uri="{BB962C8B-B14F-4D97-AF65-F5344CB8AC3E}">
        <p14:creationId xmlns:p14="http://schemas.microsoft.com/office/powerpoint/2010/main" val="2428262943"/>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6054017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68367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6" y="6380761"/>
            <a:ext cx="2798207" cy="372394"/>
          </a:xfrm>
          <a:prstGeom prst="rect">
            <a:avLst/>
          </a:prstGeom>
        </p:spPr>
        <p:txBody>
          <a:bodyPr/>
          <a:lstStyle/>
          <a:p>
            <a:pPr algn="r" defTabSz="932597" eaLnBrk="1" fontAlgn="auto" hangingPunct="1">
              <a:spcBef>
                <a:spcPts val="0"/>
              </a:spcBef>
              <a:spcAft>
                <a:spcPts val="0"/>
              </a:spcAft>
              <a:defRPr/>
            </a:pPr>
            <a:fld id="{0A164282-434E-41D4-9582-783D542A7B68}" type="slidenum">
              <a:rPr lang="en-US" sz="2040" smtClean="0">
                <a:solidFill>
                  <a:srgbClr val="289FD7"/>
                </a:solidFill>
                <a:latin typeface="Segoe UI Light"/>
                <a:ea typeface="+mn-ea"/>
              </a:rPr>
              <a:pPr algn="r" defTabSz="932597" eaLnBrk="1" fontAlgn="auto" hangingPunct="1">
                <a:spcBef>
                  <a:spcPts val="0"/>
                </a:spcBef>
                <a:spcAft>
                  <a:spcPts val="0"/>
                </a:spcAft>
                <a:defRPr/>
              </a:pPr>
              <a:t>‹#›</a:t>
            </a:fld>
            <a:endParaRPr lang="en-US" sz="2040">
              <a:solidFill>
                <a:srgbClr val="289FD7"/>
              </a:solidFill>
              <a:latin typeface="Segoe UI Light"/>
              <a:ea typeface="+mn-ea"/>
            </a:endParaRPr>
          </a:p>
        </p:txBody>
      </p:sp>
    </p:spTree>
    <p:extLst>
      <p:ext uri="{BB962C8B-B14F-4D97-AF65-F5344CB8AC3E}">
        <p14:creationId xmlns:p14="http://schemas.microsoft.com/office/powerpoint/2010/main" val="2156801746"/>
      </p:ext>
    </p:extLst>
  </p:cSld>
  <p:clrMapOvr>
    <a:masterClrMapping/>
  </p:clrMapOvr>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eaLnBrk="1" hangingPunct="1">
              <a:lnSpc>
                <a:spcPct val="90000"/>
              </a:lnSpc>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61376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0430927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7"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889839862"/>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806411239"/>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a:p>
            <a:pPr lvl="0"/>
            <a:r>
              <a:rPr lang="en-US" dirty="0" smtClean="0"/>
              <a:t>Speaker Title</a:t>
            </a:r>
          </a:p>
        </p:txBody>
      </p:sp>
    </p:spTree>
    <p:extLst>
      <p:ext uri="{BB962C8B-B14F-4D97-AF65-F5344CB8AC3E}">
        <p14:creationId xmlns:p14="http://schemas.microsoft.com/office/powerpoint/2010/main" val="42296863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5" y="0"/>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32398" eaLnBrk="1" hangingPunct="1">
                <a:defRPr/>
              </a:pPr>
              <a:endParaRPr lang="en-US" sz="2000"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32425" eaLnBrk="1" fontAlgn="auto" hangingPunct="1">
                <a:spcBef>
                  <a:spcPts val="0"/>
                </a:spcBef>
                <a:spcAft>
                  <a:spcPts val="0"/>
                </a:spcAft>
                <a:defRPr/>
              </a:pPr>
              <a:endParaRPr lang="en-US" sz="1836"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913927" eaLnBrk="1" hangingPunct="1">
                <a:lnSpc>
                  <a:spcPct val="90000"/>
                </a:lnSpc>
                <a:spcBef>
                  <a:spcPts val="0"/>
                </a:spcBef>
                <a:spcAft>
                  <a:spcPts val="0"/>
                </a:spcAft>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a:t>
              </a:r>
              <a:r>
                <a:rPr lang="en-US" sz="1600" kern="0" dirty="0" smtClean="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Services</a:t>
              </a:r>
              <a:endPar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BLOB </a:t>
                  </a:r>
                  <a:b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Machine</a:t>
                  </a:r>
                  <a:endParaRPr lang="en-US" sz="10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VPN </a:t>
                  </a:r>
                  <a:b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a:t>
              </a:r>
              <a:r>
                <a:rPr lang="en-US" sz="1600" kern="0" dirty="0" smtClean="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Services</a:t>
              </a:r>
              <a:endPar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Web </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Mobile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API</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API</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Logic</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Notification</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900" kern="0" dirty="0" smtClean="0">
                            <a:gradFill>
                              <a:gsLst>
                                <a:gs pos="76250">
                                  <a:srgbClr val="FFFFFF"/>
                                </a:gs>
                                <a:gs pos="31000">
                                  <a:srgbClr val="FFFFFF"/>
                                </a:gs>
                              </a:gsLst>
                              <a:lin ang="5400000" scaled="0"/>
                            </a:gradFill>
                          </a:rPr>
                          <a:t>Content Delivery</a:t>
                        </a:r>
                        <a:br>
                          <a:rPr lang="en-US" altLang="en-US" sz="900" kern="0" dirty="0" smtClean="0">
                            <a:gradFill>
                              <a:gsLst>
                                <a:gs pos="76250">
                                  <a:srgbClr val="FFFFFF"/>
                                </a:gs>
                                <a:gs pos="31000">
                                  <a:srgbClr val="FFFFFF"/>
                                </a:gs>
                              </a:gsLst>
                              <a:lin ang="5400000" scaled="0"/>
                            </a:gradFill>
                          </a:rPr>
                        </a:br>
                        <a:r>
                          <a:rPr lang="en-US" altLang="en-US" sz="900" kern="0" dirty="0" smtClean="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Media</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t>
                    </a:r>
                    <a:r>
                      <a:rPr lang="en-US" sz="12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and </a:t>
                    </a:r>
                    <a:r>
                      <a:rPr lang="en-US" sz="1200"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smtClean="0">
                            <a:gradFill>
                              <a:gsLst>
                                <a:gs pos="76250">
                                  <a:srgbClr val="FFFFFF"/>
                                </a:gs>
                                <a:gs pos="31000">
                                  <a:srgbClr val="FFFFFF"/>
                                </a:gs>
                              </a:gsLst>
                              <a:lin ang="5400000" scaled="0"/>
                            </a:gradFill>
                          </a:rPr>
                          <a:t>HDInsight</a:t>
                        </a:r>
                        <a:endParaRPr lang="en-US" kern="0" dirty="0" smtClean="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Machine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Stream</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Data</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Event</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Mobile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BizTalk</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Hybrid</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Service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Storage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SQL</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smtClean="0">
                            <a:gradFill>
                              <a:gsLst>
                                <a:gs pos="76250">
                                  <a:srgbClr val="FFFFFF"/>
                                </a:gs>
                                <a:gs pos="31000">
                                  <a:srgbClr val="FFFFFF"/>
                                </a:gs>
                              </a:gsLst>
                              <a:lin ang="5400000" scaled="0"/>
                            </a:gradFill>
                          </a:rPr>
                          <a:t>DocumentDB</a:t>
                        </a:r>
                        <a:endParaRPr lang="en-US" kern="0" dirty="0" smtClean="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smtClean="0">
                            <a:gradFill>
                              <a:gsLst>
                                <a:gs pos="76250">
                                  <a:srgbClr val="FFFFFF"/>
                                </a:gs>
                                <a:gs pos="31000">
                                  <a:srgbClr val="FFFFFF"/>
                                </a:gs>
                              </a:gsLst>
                              <a:lin ang="5400000" scaled="0"/>
                            </a:gradFill>
                          </a:rPr>
                          <a:t>Redis</a:t>
                        </a:r>
                        <a:r>
                          <a:rPr lang="en-US" kern="0" dirty="0" smtClean="0">
                            <a:gradFill>
                              <a:gsLst>
                                <a:gs pos="76250">
                                  <a:srgbClr val="FFFFFF"/>
                                </a:gs>
                                <a:gs pos="31000">
                                  <a:srgbClr val="FFFFFF"/>
                                </a:gs>
                              </a:gsLst>
                              <a:lin ang="5400000" scaled="0"/>
                            </a:gradFill>
                          </a:rPr>
                          <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SQL Data</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Cloud</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Remote </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Service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Visual </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Application</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Team </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t>
                  </a:r>
                  <a:r>
                    <a:rPr lang="en-US" sz="14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and Management</a:t>
                  </a:r>
                  <a:endPar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Active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Multi-Factor</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32317">
                        <a:lnSpc>
                          <a:spcPct val="90000"/>
                        </a:lnSpc>
                        <a:spcBef>
                          <a:spcPts val="600"/>
                        </a:spcBef>
                        <a:defRPr/>
                      </a:pPr>
                      <a:r>
                        <a:rPr lang="en-US" sz="100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Store/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VM Image Gallery</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eaLnBrk="1" hangingPunct="1">
                    <a:lnSpc>
                      <a:spcPct val="90000"/>
                    </a:lnSpc>
                    <a:spcBef>
                      <a:spcPts val="0"/>
                    </a:spcBef>
                    <a:spcAft>
                      <a:spcPts val="0"/>
                    </a:spcAft>
                    <a:defRPr/>
                  </a:pPr>
                  <a:r>
                    <a:rPr lang="en-US" sz="14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913927" eaLnBrk="1" hangingPunct="1">
                    <a:lnSpc>
                      <a:spcPct val="90000"/>
                    </a:lnSpc>
                    <a:spcBef>
                      <a:spcPts val="0"/>
                    </a:spcBef>
                    <a:spcAft>
                      <a:spcPts val="0"/>
                    </a:spcAft>
                    <a:defRPr/>
                  </a:pPr>
                  <a:r>
                    <a:rPr lang="en-US" sz="14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Site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AD Privileged</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Identity </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Operational</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Azure AD </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smtClean="0">
                          <a:gradFill>
                            <a:gsLst>
                              <a:gs pos="76250">
                                <a:srgbClr val="FFFFFF"/>
                              </a:gs>
                              <a:gs pos="31000">
                                <a:srgbClr val="FFFFFF"/>
                              </a:gs>
                            </a:gsLst>
                            <a:lin ang="5400000" scaled="0"/>
                          </a:gradFill>
                        </a:rPr>
                        <a:t>StorSimple</a:t>
                      </a:r>
                      <a:endParaRPr lang="en-US" kern="0" dirty="0" smtClean="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a:t>
              </a:r>
              <a:r>
                <a:rPr lang="en-US" sz="14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Infrastructure </a:t>
              </a: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(24 regions, 19 online</a:t>
              </a:r>
              <a:r>
                <a:rPr lang="en-US" sz="14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t>
              </a:r>
              <a:endPar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143036682"/>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7500">
                      <a:schemeClr val="bg1"/>
                    </a:gs>
                    <a:gs pos="43000">
                      <a:schemeClr val="bg1"/>
                    </a:gs>
                  </a:gsLst>
                  <a:lin ang="5400000" scaled="0"/>
                </a:gradFill>
              </a:defRPr>
            </a:lvl1pPr>
            <a:lvl2pPr marL="685800" indent="-285750">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550" indent="228600">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32855062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574104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sz="3200" baseline="0">
                <a:gradFill>
                  <a:gsLst>
                    <a:gs pos="15000">
                      <a:srgbClr val="1E1E1E"/>
                    </a:gs>
                    <a:gs pos="49000">
                      <a:srgbClr val="1E1E1E"/>
                    </a:gs>
                  </a:gsLst>
                  <a:lin ang="5400000" scaled="0"/>
                </a:gradFill>
              </a:defRPr>
            </a:lvl1pPr>
          </a:lstStyle>
          <a:p>
            <a:pPr lvl="0"/>
            <a:r>
              <a:rPr lang="en-US" dirty="0" smtClean="0"/>
              <a:t>Potential highlight or call to action goes here</a:t>
            </a:r>
          </a:p>
        </p:txBody>
      </p:sp>
    </p:spTree>
    <p:extLst>
      <p:ext uri="{BB962C8B-B14F-4D97-AF65-F5344CB8AC3E}">
        <p14:creationId xmlns:p14="http://schemas.microsoft.com/office/powerpoint/2010/main" val="2697060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5934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2841339628"/>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smtClean="0"/>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smtClean="0"/>
              <a:t>Click to edit Master text styles</a:t>
            </a:r>
          </a:p>
        </p:txBody>
      </p:sp>
    </p:spTree>
    <p:extLst>
      <p:ext uri="{BB962C8B-B14F-4D97-AF65-F5344CB8AC3E}">
        <p14:creationId xmlns:p14="http://schemas.microsoft.com/office/powerpoint/2010/main" val="348891845"/>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614767965"/>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3890979649"/>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9252017"/>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8" y="1212850"/>
            <a:ext cx="11887200" cy="683264"/>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smtClean="0"/>
              <a:t>Click to edit Master text styles</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48134055"/>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54783827"/>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11228872"/>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3484625"/>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3"/>
          <p:cNvSpPr>
            <a:spLocks noGrp="1"/>
          </p:cNvSpPr>
          <p:nvPr>
            <p:ph type="body" sz="quarter" idx="11"/>
          </p:nvPr>
        </p:nvSpPr>
        <p:spPr>
          <a:xfrm>
            <a:off x="6677804"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2093434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7200" y="6121400"/>
            <a:ext cx="18288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6540" y="3954457"/>
            <a:ext cx="6399213" cy="1830388"/>
          </a:xfrm>
          <a:noFill/>
        </p:spPr>
        <p:txBody>
          <a:bodyPr tIns="109728"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smtClean="0"/>
              <a:t>Click to edit Master text styles</a:t>
            </a:r>
          </a:p>
        </p:txBody>
      </p:sp>
      <p:sp>
        <p:nvSpPr>
          <p:cNvPr id="9" name="Title 1"/>
          <p:cNvSpPr>
            <a:spLocks noGrp="1"/>
          </p:cNvSpPr>
          <p:nvPr>
            <p:ph type="title"/>
          </p:nvPr>
        </p:nvSpPr>
        <p:spPr>
          <a:xfrm>
            <a:off x="274702" y="2117165"/>
            <a:ext cx="8229535" cy="1828800"/>
          </a:xfrm>
          <a:noFill/>
        </p:spPr>
        <p:txBody>
          <a:bodyPr anchorCtr="0"/>
          <a:lstStyle>
            <a:lvl1pPr>
              <a:defRPr sz="5400" spc="-100" baseline="0">
                <a:gradFill>
                  <a:gsLst>
                    <a:gs pos="3333">
                      <a:schemeClr val="tx2"/>
                    </a:gs>
                    <a:gs pos="39000">
                      <a:schemeClr val="tx2"/>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036038314"/>
      </p:ext>
    </p:extLst>
  </p:cSld>
  <p:clrMapOvr>
    <a:masterClrMapping/>
  </p:clrMapOvr>
  <p:transition spd="slow"/>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5347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812599952"/>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3622316867"/>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1154561461"/>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72088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37098750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48853146"/>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67677598"/>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0443457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76250">
                      <a:schemeClr val="tx1"/>
                    </a:gs>
                    <a:gs pos="31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3617748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599957617"/>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212850"/>
            <a:ext cx="12436475" cy="5781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39" tIns="46639" rIns="46639" bIns="46639" anchor="ctr"/>
          <a:lstStyle/>
          <a:p>
            <a:pPr algn="ctr" defTabSz="932472" eaLnBrk="1" hangingPunct="1">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68020834"/>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2913111"/>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8862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61724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1087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eaLnBrk="1" hangingPunct="1"/>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68716233"/>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19"/>
            <a:ext cx="11889564" cy="917575"/>
          </a:xfrm>
        </p:spPr>
        <p:txBody>
          <a:bodyPr/>
          <a:lstStyle>
            <a:lvl1pPr>
              <a:defRPr baseline="0">
                <a:gradFill>
                  <a:gsLst>
                    <a:gs pos="22500">
                      <a:schemeClr val="bg2"/>
                    </a:gs>
                    <a:gs pos="48000">
                      <a:schemeClr val="bg2"/>
                    </a:gs>
                  </a:gsLst>
                  <a:lin ang="5400000" scaled="0"/>
                </a:gra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33846857"/>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a:t>
            </a:r>
            <a:r>
              <a:rPr lang="en-US" sz="700" dirty="0" smtClean="0">
                <a:gradFill>
                  <a:gsLst>
                    <a:gs pos="0">
                      <a:srgbClr val="FFFFFF"/>
                    </a:gs>
                    <a:gs pos="100000">
                      <a:srgbClr val="FFFFFF"/>
                    </a:gs>
                  </a:gsLst>
                  <a:lin ang="5400000" scaled="0"/>
                </a:gradFill>
                <a:latin typeface="Segoe UI"/>
                <a:ea typeface="+mn-ea"/>
                <a:cs typeface="Segoe UI" pitchFamily="34" charset="0"/>
              </a:rPr>
              <a:t>2015 </a:t>
            </a:r>
            <a:r>
              <a:rPr lang="en-US" sz="700" dirty="0">
                <a:gradFill>
                  <a:gsLst>
                    <a:gs pos="0">
                      <a:srgbClr val="FFFFFF"/>
                    </a:gs>
                    <a:gs pos="100000">
                      <a:srgbClr val="FFFFFF"/>
                    </a:gs>
                  </a:gsLst>
                  <a:lin ang="5400000" scaled="0"/>
                </a:gradFill>
                <a:latin typeface="Segoe UI"/>
                <a:ea typeface="+mn-ea"/>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522366420"/>
      </p:ext>
    </p:extLst>
  </p:cSld>
  <p:clrMapOvr>
    <a:masterClrMapping/>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Appendix</a:t>
            </a:r>
            <a:endParaRPr lang="en-US" dirty="0"/>
          </a:p>
        </p:txBody>
      </p:sp>
    </p:spTree>
    <p:extLst>
      <p:ext uri="{BB962C8B-B14F-4D97-AF65-F5344CB8AC3E}">
        <p14:creationId xmlns:p14="http://schemas.microsoft.com/office/powerpoint/2010/main" val="1236400568"/>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63895767"/>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65360429"/>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lIns="182880" tIns="146304" rIns="182880" bIns="146304">
            <a:spAutoFit/>
          </a:bodyPr>
          <a:lstStyle/>
          <a:p>
            <a:pPr defTabSz="932290" fontAlgn="auto">
              <a:spcBef>
                <a:spcPts val="0"/>
              </a:spcBef>
              <a:spcAft>
                <a:spcPts val="0"/>
              </a:spcAft>
              <a:defRPr/>
            </a:pPr>
            <a:r>
              <a:rPr lang="en-US" sz="700" dirty="0">
                <a:gradFill>
                  <a:gsLst>
                    <a:gs pos="0">
                      <a:schemeClr val="tx1"/>
                    </a:gs>
                    <a:gs pos="100000">
                      <a:schemeClr val="tx1"/>
                    </a:gs>
                  </a:gsLst>
                  <a:lin ang="5400000" scaled="0"/>
                </a:gradFill>
                <a:latin typeface="+mn-lt"/>
                <a:ea typeface="+mn-ea"/>
                <a:cs typeface="Segoe UI" pitchFamily="34" charset="0"/>
              </a:rPr>
              <a:t>© </a:t>
            </a:r>
            <a:r>
              <a:rPr lang="en-US" sz="700" dirty="0" smtClean="0">
                <a:gradFill>
                  <a:gsLst>
                    <a:gs pos="0">
                      <a:schemeClr val="tx1"/>
                    </a:gs>
                    <a:gs pos="100000">
                      <a:schemeClr val="tx1"/>
                    </a:gs>
                  </a:gsLst>
                  <a:lin ang="5400000" scaled="0"/>
                </a:gradFill>
                <a:latin typeface="+mn-lt"/>
                <a:ea typeface="+mn-ea"/>
                <a:cs typeface="Segoe UI" pitchFamily="34" charset="0"/>
              </a:rPr>
              <a:t>2015 </a:t>
            </a:r>
            <a:r>
              <a:rPr lang="en-US" sz="700" dirty="0">
                <a:gradFill>
                  <a:gsLst>
                    <a:gs pos="0">
                      <a:schemeClr val="tx1"/>
                    </a:gs>
                    <a:gs pos="100000">
                      <a:schemeClr val="tx1"/>
                    </a:gs>
                  </a:gsLst>
                  <a:lin ang="5400000" scaled="0"/>
                </a:gradFill>
                <a:latin typeface="+mn-lt"/>
                <a:ea typeface="+mn-ea"/>
                <a:cs typeface="Segoe UI" pitchFamily="34" charset="0"/>
              </a:rPr>
              <a:t>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9064418"/>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582869"/>
            <a:ext cx="9143936" cy="1828786"/>
          </a:xfrm>
          <a:noFill/>
        </p:spPr>
        <p:txBody>
          <a:bodyPr lIns="146304" tIns="91440" rIns="146304" bIns="91440" anchor="ctr"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4870185"/>
            <a:ext cx="91439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spTree>
    <p:extLst>
      <p:ext uri="{BB962C8B-B14F-4D97-AF65-F5344CB8AC3E}">
        <p14:creationId xmlns:p14="http://schemas.microsoft.com/office/powerpoint/2010/main" val="1178389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993906"/>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58452087"/>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25896569"/>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39159670"/>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66136931"/>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079159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537933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1915846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8268300"/>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smtClean="0"/>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819433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72742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1167770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48688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19126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189460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1548432405"/>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6467837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2481" y="6030462"/>
            <a:ext cx="1097269" cy="209971"/>
          </a:xfrm>
          <a:prstGeom prst="rect">
            <a:avLst/>
          </a:prstGeom>
        </p:spPr>
      </p:pic>
      <p:pic>
        <p:nvPicPr>
          <p:cNvPr id="4" name="Picture 3"/>
          <p:cNvPicPr>
            <a:picLocks noChangeAspect="1"/>
          </p:cNvPicPr>
          <p:nvPr userDrawn="1"/>
        </p:nvPicPr>
        <p:blipFill>
          <a:blip r:embed="rId3"/>
          <a:stretch>
            <a:fillRect/>
          </a:stretch>
        </p:blipFill>
        <p:spPr>
          <a:xfrm>
            <a:off x="4654062" y="2877769"/>
            <a:ext cx="6292716" cy="2492232"/>
          </a:xfrm>
          <a:prstGeom prst="rect">
            <a:avLst/>
          </a:prstGeom>
        </p:spPr>
      </p:pic>
    </p:spTree>
    <p:extLst>
      <p:ext uri="{BB962C8B-B14F-4D97-AF65-F5344CB8AC3E}">
        <p14:creationId xmlns:p14="http://schemas.microsoft.com/office/powerpoint/2010/main" val="12829987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Philadelphi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2033062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okyo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061934" y="761438"/>
            <a:ext cx="5642641" cy="5471651"/>
          </a:xfrm>
          <a:prstGeom prst="rect">
            <a:avLst/>
          </a:prstGeom>
        </p:spPr>
      </p:pic>
    </p:spTree>
    <p:extLst>
      <p:ext uri="{BB962C8B-B14F-4D97-AF65-F5344CB8AC3E}">
        <p14:creationId xmlns:p14="http://schemas.microsoft.com/office/powerpoint/2010/main" val="6574504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Stockholm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4" name="Picture 3"/>
          <p:cNvPicPr>
            <a:picLocks noChangeAspect="1"/>
          </p:cNvPicPr>
          <p:nvPr userDrawn="1"/>
        </p:nvPicPr>
        <p:blipFill>
          <a:blip r:embed="rId3"/>
          <a:stretch>
            <a:fillRect/>
          </a:stretch>
        </p:blipFill>
        <p:spPr>
          <a:xfrm>
            <a:off x="6126798" y="296898"/>
            <a:ext cx="5486340" cy="5929916"/>
          </a:xfrm>
          <a:prstGeom prst="rect">
            <a:avLst/>
          </a:prstGeom>
        </p:spPr>
      </p:pic>
    </p:spTree>
    <p:extLst>
      <p:ext uri="{BB962C8B-B14F-4D97-AF65-F5344CB8AC3E}">
        <p14:creationId xmlns:p14="http://schemas.microsoft.com/office/powerpoint/2010/main" val="2875625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74638" y="2119313"/>
            <a:ext cx="6400800" cy="366395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57200" y="479425"/>
            <a:ext cx="18288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74702" y="2119178"/>
            <a:ext cx="6402388" cy="1828800"/>
          </a:xfrm>
          <a:noFill/>
        </p:spPr>
        <p:txBody>
          <a:bodyPr anchorCtr="0"/>
          <a:lstStyle>
            <a:lvl1pPr>
              <a:defRPr sz="5400" spc="-100" baseline="0">
                <a:gradFill>
                  <a:gsLst>
                    <a:gs pos="57576">
                      <a:srgbClr val="FFFFFF"/>
                    </a:gs>
                    <a:gs pos="35000">
                      <a:srgbClr val="FFFFFF"/>
                    </a:gs>
                  </a:gsLst>
                  <a:lin ang="5400000" scaled="0"/>
                </a:gradFill>
              </a:defRPr>
            </a:lvl1pPr>
          </a:lstStyle>
          <a:p>
            <a:r>
              <a:rPr lang="en-US" smtClean="0"/>
              <a:t>Click to edit Master title style</a:t>
            </a:r>
            <a:endParaRPr lang="en-US" dirty="0"/>
          </a:p>
        </p:txBody>
      </p:sp>
      <p:sp>
        <p:nvSpPr>
          <p:cNvPr id="3" name="Text Placeholder 2"/>
          <p:cNvSpPr>
            <a:spLocks noGrp="1"/>
          </p:cNvSpPr>
          <p:nvPr>
            <p:ph type="body" sz="quarter" idx="14"/>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smtClean="0"/>
              <a:t>Click to edit Master text styles</a:t>
            </a:r>
          </a:p>
        </p:txBody>
      </p:sp>
    </p:spTree>
    <p:extLst>
      <p:ext uri="{BB962C8B-B14F-4D97-AF65-F5344CB8AC3E}">
        <p14:creationId xmlns:p14="http://schemas.microsoft.com/office/powerpoint/2010/main" val="3358732149"/>
      </p:ext>
    </p:extLst>
  </p:cSld>
  <p:clrMapOvr>
    <a:masterClrMapping/>
  </p:clrMapOvr>
  <p:transition spd="med">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el Aviv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213225" y="479425"/>
            <a:ext cx="5501093" cy="5797832"/>
          </a:xfrm>
          <a:prstGeom prst="rect">
            <a:avLst/>
          </a:prstGeom>
        </p:spPr>
      </p:pic>
    </p:spTree>
    <p:extLst>
      <p:ext uri="{BB962C8B-B14F-4D97-AF65-F5344CB8AC3E}">
        <p14:creationId xmlns:p14="http://schemas.microsoft.com/office/powerpoint/2010/main" val="22243183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Paris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309676" y="1099761"/>
            <a:ext cx="5441731" cy="5134537"/>
          </a:xfrm>
          <a:prstGeom prst="rect">
            <a:avLst/>
          </a:prstGeom>
        </p:spPr>
      </p:pic>
    </p:spTree>
    <p:extLst>
      <p:ext uri="{BB962C8B-B14F-4D97-AF65-F5344CB8AC3E}">
        <p14:creationId xmlns:p14="http://schemas.microsoft.com/office/powerpoint/2010/main" val="478241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Washington, D.C.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282977" y="936971"/>
            <a:ext cx="5537370" cy="5402312"/>
          </a:xfrm>
          <a:prstGeom prst="rect">
            <a:avLst/>
          </a:prstGeom>
        </p:spPr>
      </p:pic>
    </p:spTree>
    <p:extLst>
      <p:ext uri="{BB962C8B-B14F-4D97-AF65-F5344CB8AC3E}">
        <p14:creationId xmlns:p14="http://schemas.microsoft.com/office/powerpoint/2010/main" val="159524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Atlant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010756" y="845531"/>
            <a:ext cx="5694202" cy="5388766"/>
          </a:xfrm>
          <a:prstGeom prst="rect">
            <a:avLst/>
          </a:prstGeom>
        </p:spPr>
      </p:pic>
    </p:spTree>
    <p:extLst>
      <p:ext uri="{BB962C8B-B14F-4D97-AF65-F5344CB8AC3E}">
        <p14:creationId xmlns:p14="http://schemas.microsoft.com/office/powerpoint/2010/main" val="42512825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Frankfur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126798" y="754092"/>
            <a:ext cx="5532774" cy="5426782"/>
          </a:xfrm>
          <a:prstGeom prst="rect">
            <a:avLst/>
          </a:prstGeom>
        </p:spPr>
      </p:pic>
    </p:spTree>
    <p:extLst>
      <p:ext uri="{BB962C8B-B14F-4D97-AF65-F5344CB8AC3E}">
        <p14:creationId xmlns:p14="http://schemas.microsoft.com/office/powerpoint/2010/main" val="492680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Budapes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259174" y="1759922"/>
            <a:ext cx="5496990" cy="4475810"/>
          </a:xfrm>
          <a:prstGeom prst="rect">
            <a:avLst/>
          </a:prstGeom>
        </p:spPr>
      </p:pic>
    </p:spTree>
    <p:extLst>
      <p:ext uri="{BB962C8B-B14F-4D97-AF65-F5344CB8AC3E}">
        <p14:creationId xmlns:p14="http://schemas.microsoft.com/office/powerpoint/2010/main" val="8866776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6948810"/>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29270276"/>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0433232"/>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52833292"/>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7200" y="6121400"/>
            <a:ext cx="18288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74702" y="2125678"/>
            <a:ext cx="9143936" cy="1828786"/>
          </a:xfrm>
          <a:noFill/>
        </p:spPr>
        <p:txBody>
          <a:bodyPr anchorCtr="0"/>
          <a:lstStyle>
            <a:lvl1pPr>
              <a:defRPr sz="5400" spc="-100" baseline="0">
                <a:gradFill>
                  <a:gsLst>
                    <a:gs pos="91000">
                      <a:schemeClr val="tx1"/>
                    </a:gs>
                    <a:gs pos="0">
                      <a:schemeClr val="tx1"/>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2"/>
          </p:nvPr>
        </p:nvSpPr>
        <p:spPr>
          <a:xfrm>
            <a:off x="274701" y="3955786"/>
            <a:ext cx="7315137" cy="1828007"/>
          </a:xfrm>
          <a:noFill/>
        </p:spPr>
        <p:txBody>
          <a:bodyPr tIns="109728"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smtClean="0"/>
              <a:t>Click to edit Master text styles</a:t>
            </a:r>
          </a:p>
        </p:txBody>
      </p:sp>
    </p:spTree>
    <p:extLst>
      <p:ext uri="{BB962C8B-B14F-4D97-AF65-F5344CB8AC3E}">
        <p14:creationId xmlns:p14="http://schemas.microsoft.com/office/powerpoint/2010/main" val="1430369597"/>
      </p:ext>
    </p:extLst>
  </p:cSld>
  <p:clrMapOvr>
    <a:masterClrMapping/>
  </p:clrMapOvr>
  <p:transition spd="slow"/>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0"/>
            <a:ext cx="8046632" cy="1828786"/>
          </a:xfrm>
          <a:noFill/>
        </p:spPr>
        <p:txBody>
          <a:bodyPr lIns="146304" tIns="91440" rIns="146304" bIns="91440" anchor="t" anchorCtr="0"/>
          <a:lstStyle>
            <a:lvl1pPr>
              <a:defRPr sz="5399" spc="-100" baseline="0">
                <a:solidFill>
                  <a:schemeClr val="tx1"/>
                </a:solidFill>
              </a:defRPr>
            </a:lvl1pPr>
          </a:lstStyle>
          <a:p>
            <a:r>
              <a:rPr lang="en-US" dirty="0" smtClean="0"/>
              <a:t>Lorem ipsum</a:t>
            </a:r>
            <a:endParaRPr lang="en-US" dirty="0"/>
          </a:p>
        </p:txBody>
      </p:sp>
    </p:spTree>
    <p:extLst>
      <p:ext uri="{BB962C8B-B14F-4D97-AF65-F5344CB8AC3E}">
        <p14:creationId xmlns:p14="http://schemas.microsoft.com/office/powerpoint/2010/main" val="4098390772"/>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722118"/>
      </p:ext>
    </p:extLst>
  </p:cSld>
  <p:clrMapOvr>
    <a:masterClrMapping/>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Philadelphia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5" name="TextBox 4"/>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Philadelphia!</a:t>
            </a:r>
          </a:p>
        </p:txBody>
      </p:sp>
      <p:pic>
        <p:nvPicPr>
          <p:cNvPr id="6" name="Picture 5"/>
          <p:cNvPicPr>
            <a:picLocks noChangeAspect="1"/>
          </p:cNvPicPr>
          <p:nvPr userDrawn="1"/>
        </p:nvPicPr>
        <p:blipFill>
          <a:blip r:embed="rId3"/>
          <a:stretch>
            <a:fillRect/>
          </a:stretch>
        </p:blipFill>
        <p:spPr>
          <a:xfrm>
            <a:off x="6309677" y="1039705"/>
            <a:ext cx="5482059" cy="5191893"/>
          </a:xfrm>
          <a:prstGeom prst="rect">
            <a:avLst/>
          </a:prstGeom>
        </p:spPr>
      </p:pic>
    </p:spTree>
    <p:extLst>
      <p:ext uri="{BB962C8B-B14F-4D97-AF65-F5344CB8AC3E}">
        <p14:creationId xmlns:p14="http://schemas.microsoft.com/office/powerpoint/2010/main" val="4006932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okyo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Tokyo!</a:t>
            </a:r>
          </a:p>
        </p:txBody>
      </p:sp>
      <p:pic>
        <p:nvPicPr>
          <p:cNvPr id="5" name="Picture 4"/>
          <p:cNvPicPr>
            <a:picLocks noChangeAspect="1"/>
          </p:cNvPicPr>
          <p:nvPr userDrawn="1"/>
        </p:nvPicPr>
        <p:blipFill>
          <a:blip r:embed="rId3"/>
          <a:stretch>
            <a:fillRect/>
          </a:stretch>
        </p:blipFill>
        <p:spPr>
          <a:xfrm>
            <a:off x="6061934" y="761438"/>
            <a:ext cx="5642641" cy="5471651"/>
          </a:xfrm>
          <a:prstGeom prst="rect">
            <a:avLst/>
          </a:prstGeom>
        </p:spPr>
      </p:pic>
    </p:spTree>
    <p:extLst>
      <p:ext uri="{BB962C8B-B14F-4D97-AF65-F5344CB8AC3E}">
        <p14:creationId xmlns:p14="http://schemas.microsoft.com/office/powerpoint/2010/main" val="15547415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tockholm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Stockholm!</a:t>
            </a:r>
          </a:p>
        </p:txBody>
      </p:sp>
      <p:pic>
        <p:nvPicPr>
          <p:cNvPr id="6" name="Picture 5"/>
          <p:cNvPicPr>
            <a:picLocks noChangeAspect="1"/>
          </p:cNvPicPr>
          <p:nvPr userDrawn="1"/>
        </p:nvPicPr>
        <p:blipFill>
          <a:blip r:embed="rId3"/>
          <a:stretch>
            <a:fillRect/>
          </a:stretch>
        </p:blipFill>
        <p:spPr>
          <a:xfrm>
            <a:off x="6126798" y="296898"/>
            <a:ext cx="5486340" cy="5929916"/>
          </a:xfrm>
          <a:prstGeom prst="rect">
            <a:avLst/>
          </a:prstGeom>
        </p:spPr>
      </p:pic>
    </p:spTree>
    <p:extLst>
      <p:ext uri="{BB962C8B-B14F-4D97-AF65-F5344CB8AC3E}">
        <p14:creationId xmlns:p14="http://schemas.microsoft.com/office/powerpoint/2010/main" val="35791854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el Aviv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Tel Aviv!</a:t>
            </a:r>
          </a:p>
        </p:txBody>
      </p:sp>
      <p:pic>
        <p:nvPicPr>
          <p:cNvPr id="6" name="Picture 5"/>
          <p:cNvPicPr>
            <a:picLocks noChangeAspect="1"/>
          </p:cNvPicPr>
          <p:nvPr userDrawn="1"/>
        </p:nvPicPr>
        <p:blipFill>
          <a:blip r:embed="rId3"/>
          <a:stretch>
            <a:fillRect/>
          </a:stretch>
        </p:blipFill>
        <p:spPr>
          <a:xfrm>
            <a:off x="6213225" y="479425"/>
            <a:ext cx="5501093" cy="5797832"/>
          </a:xfrm>
          <a:prstGeom prst="rect">
            <a:avLst/>
          </a:prstGeom>
        </p:spPr>
      </p:pic>
    </p:spTree>
    <p:extLst>
      <p:ext uri="{BB962C8B-B14F-4D97-AF65-F5344CB8AC3E}">
        <p14:creationId xmlns:p14="http://schemas.microsoft.com/office/powerpoint/2010/main" val="20244560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Paris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Paris!</a:t>
            </a:r>
          </a:p>
        </p:txBody>
      </p:sp>
      <p:pic>
        <p:nvPicPr>
          <p:cNvPr id="6" name="Picture 5"/>
          <p:cNvPicPr>
            <a:picLocks noChangeAspect="1"/>
          </p:cNvPicPr>
          <p:nvPr userDrawn="1"/>
        </p:nvPicPr>
        <p:blipFill>
          <a:blip r:embed="rId3"/>
          <a:stretch>
            <a:fillRect/>
          </a:stretch>
        </p:blipFill>
        <p:spPr>
          <a:xfrm>
            <a:off x="6309676" y="1099761"/>
            <a:ext cx="5441731" cy="5134537"/>
          </a:xfrm>
          <a:prstGeom prst="rect">
            <a:avLst/>
          </a:prstGeom>
        </p:spPr>
      </p:pic>
    </p:spTree>
    <p:extLst>
      <p:ext uri="{BB962C8B-B14F-4D97-AF65-F5344CB8AC3E}">
        <p14:creationId xmlns:p14="http://schemas.microsoft.com/office/powerpoint/2010/main" val="3960476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Washington, D.C.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22378" y="1942800"/>
            <a:ext cx="5577785"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Washington, D.C.!</a:t>
            </a:r>
          </a:p>
        </p:txBody>
      </p:sp>
      <p:pic>
        <p:nvPicPr>
          <p:cNvPr id="6" name="Picture 5"/>
          <p:cNvPicPr>
            <a:picLocks noChangeAspect="1"/>
          </p:cNvPicPr>
          <p:nvPr userDrawn="1"/>
        </p:nvPicPr>
        <p:blipFill>
          <a:blip r:embed="rId3"/>
          <a:stretch>
            <a:fillRect/>
          </a:stretch>
        </p:blipFill>
        <p:spPr>
          <a:xfrm>
            <a:off x="6282977" y="936971"/>
            <a:ext cx="5537370" cy="5402312"/>
          </a:xfrm>
          <a:prstGeom prst="rect">
            <a:avLst/>
          </a:prstGeom>
        </p:spPr>
      </p:pic>
    </p:spTree>
    <p:extLst>
      <p:ext uri="{BB962C8B-B14F-4D97-AF65-F5344CB8AC3E}">
        <p14:creationId xmlns:p14="http://schemas.microsoft.com/office/powerpoint/2010/main" val="11737643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Atlanta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Atlanta!</a:t>
            </a:r>
          </a:p>
        </p:txBody>
      </p:sp>
      <p:pic>
        <p:nvPicPr>
          <p:cNvPr id="6" name="Picture 5"/>
          <p:cNvPicPr>
            <a:picLocks noChangeAspect="1"/>
          </p:cNvPicPr>
          <p:nvPr userDrawn="1"/>
        </p:nvPicPr>
        <p:blipFill>
          <a:blip r:embed="rId3"/>
          <a:stretch>
            <a:fillRect/>
          </a:stretch>
        </p:blipFill>
        <p:spPr>
          <a:xfrm>
            <a:off x="6010756" y="845531"/>
            <a:ext cx="5694202" cy="5388766"/>
          </a:xfrm>
          <a:prstGeom prst="rect">
            <a:avLst/>
          </a:prstGeom>
        </p:spPr>
      </p:pic>
    </p:spTree>
    <p:extLst>
      <p:ext uri="{BB962C8B-B14F-4D97-AF65-F5344CB8AC3E}">
        <p14:creationId xmlns:p14="http://schemas.microsoft.com/office/powerpoint/2010/main" val="13404538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Frankfurt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Frankfurt!</a:t>
            </a:r>
          </a:p>
        </p:txBody>
      </p:sp>
      <p:pic>
        <p:nvPicPr>
          <p:cNvPr id="6" name="Picture 5"/>
          <p:cNvPicPr>
            <a:picLocks noChangeAspect="1"/>
          </p:cNvPicPr>
          <p:nvPr userDrawn="1"/>
        </p:nvPicPr>
        <p:blipFill>
          <a:blip r:embed="rId3"/>
          <a:stretch>
            <a:fillRect/>
          </a:stretch>
        </p:blipFill>
        <p:spPr>
          <a:xfrm>
            <a:off x="6126798" y="754092"/>
            <a:ext cx="5532774" cy="5426782"/>
          </a:xfrm>
          <a:prstGeom prst="rect">
            <a:avLst/>
          </a:prstGeom>
        </p:spPr>
      </p:pic>
    </p:spTree>
    <p:extLst>
      <p:ext uri="{BB962C8B-B14F-4D97-AF65-F5344CB8AC3E}">
        <p14:creationId xmlns:p14="http://schemas.microsoft.com/office/powerpoint/2010/main" val="29520339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30379458"/>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udapest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Budapest!</a:t>
            </a:r>
          </a:p>
        </p:txBody>
      </p:sp>
      <p:pic>
        <p:nvPicPr>
          <p:cNvPr id="6" name="Picture 5"/>
          <p:cNvPicPr>
            <a:picLocks noChangeAspect="1"/>
          </p:cNvPicPr>
          <p:nvPr userDrawn="1"/>
        </p:nvPicPr>
        <p:blipFill>
          <a:blip r:embed="rId3"/>
          <a:stretch>
            <a:fillRect/>
          </a:stretch>
        </p:blipFill>
        <p:spPr>
          <a:xfrm>
            <a:off x="6259174" y="1759922"/>
            <a:ext cx="5496990" cy="4475810"/>
          </a:xfrm>
          <a:prstGeom prst="rect">
            <a:avLst/>
          </a:prstGeom>
        </p:spPr>
      </p:pic>
    </p:spTree>
    <p:extLst>
      <p:ext uri="{BB962C8B-B14F-4D97-AF65-F5344CB8AC3E}">
        <p14:creationId xmlns:p14="http://schemas.microsoft.com/office/powerpoint/2010/main" val="4260540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4420967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8455227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4075737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168445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5988604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3315745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767786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177905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147443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25612188"/>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76336035"/>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r>
              <a:rPr kumimoji="0" lang="en-US" sz="7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2014 </a:t>
            </a: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566199410"/>
      </p:ext>
    </p:extLst>
  </p:cSld>
  <p:clrMapOvr>
    <a:masterClrMapping/>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5773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a:p>
            <a:pPr lvl="0"/>
            <a:r>
              <a:rPr lang="en-US" dirty="0" smtClean="0"/>
              <a:t>Speaker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7200" y="479776"/>
            <a:ext cx="1646238" cy="352649"/>
          </a:xfrm>
          <a:prstGeom prst="rect">
            <a:avLst/>
          </a:prstGeom>
        </p:spPr>
      </p:pic>
      <p:sp>
        <p:nvSpPr>
          <p:cNvPr id="2" name="TextBox 1"/>
          <p:cNvSpPr txBox="1"/>
          <p:nvPr userDrawn="1"/>
        </p:nvSpPr>
        <p:spPr>
          <a:xfrm>
            <a:off x="10469260" y="296862"/>
            <a:ext cx="1719113" cy="634440"/>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err="1" smtClean="0">
                <a:ln>
                  <a:noFill/>
                </a:ln>
                <a:gradFill>
                  <a:gsLst>
                    <a:gs pos="2917">
                      <a:srgbClr val="FFFFFF"/>
                    </a:gs>
                    <a:gs pos="30000">
                      <a:srgbClr val="FFFFFF"/>
                    </a:gs>
                  </a:gsLst>
                  <a:lin ang="5400000" scaled="0"/>
                </a:gradFill>
                <a:effectLst/>
                <a:uLnTx/>
                <a:uFillTx/>
                <a:latin typeface="Segoe UI"/>
                <a:ea typeface="MS PGothic" panose="020B0600070205080204" pitchFamily="34" charset="-128"/>
                <a:cs typeface="+mn-cs"/>
              </a:rPr>
              <a:t>AzureCon</a:t>
            </a:r>
            <a:endParaRPr kumimoji="0" lang="en-US" sz="24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a:ea typeface="MS PGothic" panose="020B0600070205080204" pitchFamily="34" charset="-128"/>
              <a:cs typeface="+mn-cs"/>
            </a:endParaRPr>
          </a:p>
        </p:txBody>
      </p:sp>
    </p:spTree>
    <p:extLst>
      <p:ext uri="{BB962C8B-B14F-4D97-AF65-F5344CB8AC3E}">
        <p14:creationId xmlns:p14="http://schemas.microsoft.com/office/powerpoint/2010/main" val="13735691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4" y="1"/>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S PGothic" panose="020B0600070205080204" pitchFamily="34" charset="-128"/>
                <a:cs typeface="+mn-cs"/>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marL="0" marR="0" lvl="0" indent="0" algn="ctr" defTabSz="9322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a:t>
              </a:r>
              <a:r>
                <a:rPr kumimoji="0" lang="en-US" sz="1599" b="0" i="0" u="none" strike="noStrike" kern="0" cap="none" spc="0" normalizeH="0" baseline="0" noProof="0" dirty="0" smtClean="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Services</a:t>
              </a:r>
              <a:endPar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Storage</a:t>
                </a:r>
                <a:endPar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 </a:t>
                  </a:r>
                  <a:b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a:t>
                  </a:r>
                  <a:b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endPar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a:t>
                  </a:r>
                  <a:b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Machine</a:t>
                  </a: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4" name="Picture 395"/>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Networking</a:t>
                </a:r>
                <a:endPar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481" name="Picture 227"/>
                <p:cNvPicPr>
                  <a:picLocks noChangeAspect="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75" name="Picture 3"/>
                <p:cNvPicPr>
                  <a:picLocks noChangeAspect="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a:t>
                  </a:r>
                  <a:b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Gateway</a:t>
                  </a:r>
                </a:p>
              </p:txBody>
            </p:sp>
            <p:pic>
              <p:nvPicPr>
                <p:cNvPr id="473" name="Picture 9"/>
                <p:cNvPicPr>
                  <a:picLocks noChangeAspect="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Platform </a:t>
              </a:r>
              <a:r>
                <a:rPr kumimoji="0" lang="en-US" sz="1599" b="0" i="0" u="none" strike="noStrike" kern="0" cap="none" spc="0" normalizeH="0" baseline="0" noProof="0" dirty="0" smtClean="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Services</a:t>
              </a:r>
              <a:endPar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Web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7" name="Picture 151"/>
                    <p:cNvPicPr>
                      <a:picLocks noChangeAspect="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5" name="Picture 153"/>
                    <p:cNvPicPr>
                      <a:picLocks noChangeAspect="1"/>
                    </p:cNvPicPr>
                    <p:nvPr/>
                  </p:nvPicPr>
                  <p:blipFill>
                    <a:blip r:embed="rId11" cstate="print">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453" name="Picture 155"/>
                    <p:cNvPicPr>
                      <a:picLocks noChangeAspect="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1" name="Picture 157"/>
                    <p:cNvPicPr>
                      <a:picLocks noChangeAspect="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Logic</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49" name="Picture 159"/>
                    <p:cNvPicPr>
                      <a:picLocks noChangeAspect="1"/>
                    </p:cNvPicPr>
                    <p:nvPr/>
                  </p:nvPicPr>
                  <p:blipFill>
                    <a:blip r:embed="rId14" cstate="print">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Notification</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47" name="Picture 161"/>
                    <p:cNvPicPr>
                      <a:picLocks noChangeAspect="1"/>
                    </p:cNvPicPr>
                    <p:nvPr/>
                  </p:nvPicPr>
                  <p:blipFill>
                    <a:blip r:embed="rId15" cstate="print">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altLang="en-US" sz="9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Content Delivery</a:t>
                        </a:r>
                        <a:br>
                          <a:rPr kumimoji="0" lang="en-US" altLang="en-US" sz="9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altLang="en-US" sz="9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Network (CDN)</a:t>
                        </a:r>
                      </a:p>
                    </p:txBody>
                  </p:sp>
                  <p:pic>
                    <p:nvPicPr>
                      <p:cNvPr id="438" name="Picture 163"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Media</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36" name="Picture 165"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Analytics </a:t>
                    </a:r>
                    <a:r>
                      <a:rPr kumimoji="0" lang="en-US" sz="11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and </a:t>
                    </a:r>
                    <a:r>
                      <a:rPr kumimoji="0" lang="en-US" sz="1199"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IoT</a:t>
                    </a:r>
                    <a:endPar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HDInsight</a:t>
                        </a:r>
                        <a:endPar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430" name="Picture 181"/>
                      <p:cNvPicPr>
                        <a:picLocks noChangeAspect="1"/>
                      </p:cNvPicPr>
                      <p:nvPr/>
                    </p:nvPicPr>
                    <p:blipFill>
                      <a:blip r:embed="rId18" cstate="print">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Machine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Learning</a:t>
                        </a:r>
                      </a:p>
                    </p:txBody>
                  </p:sp>
                  <p:pic>
                    <p:nvPicPr>
                      <p:cNvPr id="428" name="Picture 183"/>
                      <p:cNvPicPr>
                        <a:picLocks noChangeAspect="1"/>
                      </p:cNvPicPr>
                      <p:nvPr/>
                    </p:nvPicPr>
                    <p:blipFill>
                      <a:blip r:embed="rId19" cstate="print">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Stream</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Analytics</a:t>
                        </a:r>
                      </a:p>
                    </p:txBody>
                  </p:sp>
                  <p:pic>
                    <p:nvPicPr>
                      <p:cNvPr id="426" name="Picture 185"/>
                      <p:cNvPicPr>
                        <a:picLocks noChangeAspect="1"/>
                      </p:cNvPicPr>
                      <p:nvPr/>
                    </p:nvPicPr>
                    <p:blipFill>
                      <a:blip r:embed="rId20" cstate="print">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Factory</a:t>
                        </a:r>
                      </a:p>
                    </p:txBody>
                  </p:sp>
                  <p:pic>
                    <p:nvPicPr>
                      <p:cNvPr id="424" name="Picture 187"/>
                      <p:cNvPicPr>
                        <a:picLocks noChangeAspect="1"/>
                      </p:cNvPicPr>
                      <p:nvPr/>
                    </p:nvPicPr>
                    <p:blipFill>
                      <a:blip r:embed="rId21" cstate="print">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Event</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22" name="Picture 189"/>
                      <p:cNvPicPr>
                        <a:picLocks noChangeAspect="1"/>
                      </p:cNvPicPr>
                      <p:nvPr/>
                    </p:nvPicPr>
                    <p:blipFill>
                      <a:blip r:embed="rId22" cstate="print">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Engagement</a:t>
                        </a:r>
                      </a:p>
                    </p:txBody>
                  </p:sp>
                  <p:pic>
                    <p:nvPicPr>
                      <p:cNvPr id="420" name="Picture 191"/>
                      <p:cNvPicPr>
                        <a:picLocks noChangeAspect="1"/>
                      </p:cNvPicPr>
                      <p:nvPr/>
                    </p:nvPicPr>
                    <p:blipFill>
                      <a:blip r:embed="rId23" cstate="print">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BizTalk</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10" name="Picture 214" descr="BizTalk Services.png"/>
                      <p:cNvPicPr>
                        <a:picLocks noChangeAspect="1"/>
                      </p:cNvPicPr>
                      <p:nvPr/>
                    </p:nvPicPr>
                    <p:blipFill>
                      <a:blip r:embed="rId24" cstate="print">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Hybrid</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Connections</a:t>
                        </a:r>
                      </a:p>
                    </p:txBody>
                  </p:sp>
                  <p:pic>
                    <p:nvPicPr>
                      <p:cNvPr id="408" name="Picture 216" descr="Hybrid Connections (BizTalk).png"/>
                      <p:cNvPicPr>
                        <a:picLocks noChangeAspect="1"/>
                      </p:cNvPicPr>
                      <p:nvPr/>
                    </p:nvPicPr>
                    <p:blipFill>
                      <a:blip r:embed="rId25" cstate="print">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Bus</a:t>
                        </a:r>
                      </a:p>
                    </p:txBody>
                  </p:sp>
                  <p:pic>
                    <p:nvPicPr>
                      <p:cNvPr id="406" name="Picture 218" descr="Service Bus.png"/>
                      <p:cNvPicPr>
                        <a:picLocks noChangeAspect="1"/>
                      </p:cNvPicPr>
                      <p:nvPr/>
                    </p:nvPicPr>
                    <p:blipFill>
                      <a:blip r:embed="rId26" cstate="print">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Storage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Queues</a:t>
                        </a:r>
                      </a:p>
                    </p:txBody>
                  </p:sp>
                  <p:pic>
                    <p:nvPicPr>
                      <p:cNvPr id="404" name="Picture 220" descr="Storage queue.png"/>
                      <p:cNvPicPr>
                        <a:picLocks noChangeAspect="1"/>
                      </p:cNvPicPr>
                      <p:nvPr/>
                    </p:nvPicPr>
                    <p:blipFill>
                      <a:blip r:embed="rId27" cstate="print">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Database</a:t>
                        </a:r>
                      </a:p>
                    </p:txBody>
                  </p:sp>
                  <p:pic>
                    <p:nvPicPr>
                      <p:cNvPr id="396" name="Picture 171"/>
                      <p:cNvPicPr>
                        <a:picLocks noChangeAspect="1"/>
                      </p:cNvPicPr>
                      <p:nvPr/>
                    </p:nvPicPr>
                    <p:blipFill>
                      <a:blip r:embed="rId28" cstate="print">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DocumentDB</a:t>
                        </a:r>
                        <a:endPar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394" name="Picture 173"/>
                      <p:cNvPicPr>
                        <a:picLocks noChangeAspect="1"/>
                      </p:cNvPicPr>
                      <p:nvPr/>
                    </p:nvPicPr>
                    <p:blipFill>
                      <a:blip r:embed="rId29" cstate="print">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Redis</a:t>
                        </a: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Cache</a:t>
                        </a:r>
                      </a:p>
                    </p:txBody>
                  </p:sp>
                  <p:pic>
                    <p:nvPicPr>
                      <p:cNvPr id="392" name="Picture 175"/>
                      <p:cNvPicPr>
                        <a:picLocks noChangeAspect="1"/>
                      </p:cNvPicPr>
                      <p:nvPr/>
                    </p:nvPicPr>
                    <p:blipFill>
                      <a:blip r:embed="rId30" cstate="print">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Search</a:t>
                        </a:r>
                      </a:p>
                    </p:txBody>
                  </p:sp>
                  <p:pic>
                    <p:nvPicPr>
                      <p:cNvPr id="390" name="Picture 177"/>
                      <p:cNvPicPr>
                        <a:picLocks noChangeAspect="1"/>
                      </p:cNvPicPr>
                      <p:nvPr/>
                    </p:nvPicPr>
                    <p:blipFill>
                      <a:blip r:embed="rId31" cstate="print">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Tables</a:t>
                        </a:r>
                      </a:p>
                    </p:txBody>
                  </p:sp>
                  <p:pic>
                    <p:nvPicPr>
                      <p:cNvPr id="388" name="Picture 179" descr="Storage table.png"/>
                      <p:cNvPicPr>
                        <a:picLocks noChangeAspect="1"/>
                      </p:cNvPicPr>
                      <p:nvPr/>
                    </p:nvPicPr>
                    <p:blipFill>
                      <a:blip r:embed="rId32" cstate="print">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 Data</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Cloud</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37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Batch</a:t>
                      </a:r>
                    </a:p>
                  </p:txBody>
                </p:sp>
                <p:pic>
                  <p:nvPicPr>
                    <p:cNvPr id="374"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Remote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a:t>
                      </a:r>
                    </a:p>
                  </p:txBody>
                </p:sp>
                <p:pic>
                  <p:nvPicPr>
                    <p:cNvPr id="372"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Visual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Studio</a:t>
                      </a:r>
                    </a:p>
                  </p:txBody>
                </p:sp>
                <p:pic>
                  <p:nvPicPr>
                    <p:cNvPr id="363"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Application</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61"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Team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Security </a:t>
                  </a:r>
                  <a:r>
                    <a:rPr kumimoji="0" lang="en-US" sz="13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and Management</a:t>
                  </a:r>
                  <a:endPar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Active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Directory</a:t>
                      </a:r>
                    </a:p>
                  </p:txBody>
                </p:sp>
                <p:pic>
                  <p:nvPicPr>
                    <p:cNvPr id="341" name="Picture 193"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Multi-Factor</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Authentication</a:t>
                      </a:r>
                    </a:p>
                  </p:txBody>
                </p:sp>
                <p:pic>
                  <p:nvPicPr>
                    <p:cNvPr id="339"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Automation</a:t>
                      </a:r>
                    </a:p>
                  </p:txBody>
                </p:sp>
                <p:pic>
                  <p:nvPicPr>
                    <p:cNvPr id="337"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Marketplace</a:t>
                      </a:r>
                    </a:p>
                  </p:txBody>
                </p:sp>
                <p:pic>
                  <p:nvPicPr>
                    <p:cNvPr id="3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VM Image Gallery</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Hybrid</a:t>
                  </a:r>
                </a:p>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Backup</a:t>
                      </a:r>
                    </a:p>
                  </p:txBody>
                </p:sp>
                <p:pic>
                  <p:nvPicPr>
                    <p:cNvPr id="318" name="Picture 206" descr="Backup Service.png"/>
                    <p:cNvPicPr>
                      <a:picLocks noChangeAspect="1"/>
                    </p:cNvPicPr>
                    <p:nvPr/>
                  </p:nvPicPr>
                  <p:blipFill>
                    <a:blip r:embed="rId47" cstate="print">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Site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Recovery</a:t>
                      </a:r>
                    </a:p>
                  </p:txBody>
                </p:sp>
                <p:pic>
                  <p:nvPicPr>
                    <p:cNvPr id="316" name="Picture 210" descr="Site Recovery.png"/>
                    <p:cNvPicPr>
                      <a:picLocks noChangeAspect="1"/>
                    </p:cNvPicPr>
                    <p:nvPr/>
                  </p:nvPicPr>
                  <p:blipFill>
                    <a:blip r:embed="rId48" cstate="print">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Import/Export</a:t>
                      </a:r>
                    </a:p>
                  </p:txBody>
                </p:sp>
                <p:pic>
                  <p:nvPicPr>
                    <p:cNvPr id="314" name="Picture 212" descr="Storage (Azure).png"/>
                    <p:cNvPicPr>
                      <a:picLocks noChangeAspect="1"/>
                    </p:cNvPicPr>
                    <p:nvPr/>
                  </p:nvPicPr>
                  <p:blipFill>
                    <a:blip r:embed="rId49" cstate="print">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AD Privileged</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Identity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312" name="Picture 271"/>
                    <p:cNvPicPr>
                      <a:picLocks noChangeAspect="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Operational</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10" name="Picture 329" descr="Operational Insights.png"/>
                    <p:cNvPicPr>
                      <a:picLocks noChangeAspect="1"/>
                    </p:cNvPicPr>
                    <p:nvPr/>
                  </p:nvPicPr>
                  <p:blipFill>
                    <a:blip r:embed="rId51" cstate="print">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AD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StorSimple</a:t>
                      </a:r>
                      <a:endPar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298" name="Picture 208" descr="StorSimple.png"/>
                    <p:cNvPicPr>
                      <a:picLocks noChangeAspect="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Datacenter </a:t>
              </a:r>
              <a:r>
                <a:rPr kumimoji="0" lang="en-US" sz="13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a:t>
              </a: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(24 regions, 19 online</a:t>
              </a:r>
              <a:r>
                <a:rPr kumimoji="0" lang="en-US" sz="13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t>
              </a:r>
              <a:endPar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330566071"/>
      </p:ext>
    </p:extLst>
  </p:cSld>
  <p:clrMapOvr>
    <a:masterClrMapping/>
  </p:clrMapOvr>
  <p:transition>
    <p:fade/>
  </p:transition>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7500">
                      <a:schemeClr val="bg1"/>
                    </a:gs>
                    <a:gs pos="43000">
                      <a:schemeClr val="bg1"/>
                    </a:gs>
                  </a:gsLst>
                  <a:lin ang="5400000" scaled="0"/>
                </a:gradFill>
              </a:defRPr>
            </a:lvl1pPr>
            <a:lvl2pPr marL="685669" indent="-285695">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363" indent="228557">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8"/>
            <a:ext cx="11101388" cy="640233"/>
          </a:xfrm>
        </p:spPr>
        <p:txBody>
          <a:bodyPr/>
          <a:lstStyle>
            <a:lvl1pPr marL="0" indent="0">
              <a:buFontTx/>
              <a:buNone/>
              <a:defRPr lang="en-US" sz="3199"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563"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2572568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82500">
                      <a:schemeClr val="tx1"/>
                    </a:gs>
                    <a:gs pos="43000">
                      <a:schemeClr val="tx1"/>
                    </a:gs>
                  </a:gsLst>
                  <a:lin ang="5400000" scaled="0"/>
                </a:gradFill>
              </a:defRPr>
            </a:lvl1pPr>
            <a:lvl2pPr marL="685669" indent="-285695">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363" indent="22855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8"/>
            <a:ext cx="11101388" cy="640233"/>
          </a:xfrm>
        </p:spPr>
        <p:txBody>
          <a:bodyPr/>
          <a:lstStyle>
            <a:lvl1pPr marL="0" indent="0">
              <a:buFontTx/>
              <a:buNone/>
              <a:defRPr lang="en-US" sz="3199"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563"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1689126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82500">
                      <a:schemeClr val="tx1"/>
                    </a:gs>
                    <a:gs pos="43000">
                      <a:schemeClr val="tx1"/>
                    </a:gs>
                  </a:gsLst>
                  <a:lin ang="5400000" scaled="0"/>
                </a:gradFill>
              </a:defRPr>
            </a:lvl1pPr>
            <a:lvl2pPr marL="685669" indent="-285695">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363" indent="22855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9"/>
            <a:ext cx="11101388" cy="627864"/>
          </a:xfrm>
        </p:spPr>
        <p:txBody>
          <a:bodyPr/>
          <a:lstStyle>
            <a:lvl1pPr marL="0" indent="0">
              <a:buFontTx/>
              <a:buNone/>
              <a:defRPr sz="3199" baseline="0">
                <a:gradFill>
                  <a:gsLst>
                    <a:gs pos="15000">
                      <a:srgbClr val="1E1E1E"/>
                    </a:gs>
                    <a:gs pos="49000">
                      <a:srgbClr val="1E1E1E"/>
                    </a:gs>
                  </a:gsLst>
                  <a:lin ang="5400000" scaled="0"/>
                </a:gradFill>
              </a:defRPr>
            </a:lvl1pPr>
          </a:lstStyle>
          <a:p>
            <a:pPr lvl="0"/>
            <a:r>
              <a:rPr lang="en-US" dirty="0" smtClean="0"/>
              <a:t>Potential highlight or call to action goes here</a:t>
            </a:r>
          </a:p>
        </p:txBody>
      </p:sp>
    </p:spTree>
    <p:extLst>
      <p:ext uri="{BB962C8B-B14F-4D97-AF65-F5344CB8AC3E}">
        <p14:creationId xmlns:p14="http://schemas.microsoft.com/office/powerpoint/2010/main" val="2943445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469334071"/>
      </p:ext>
    </p:extLst>
  </p:cSld>
  <p:clrMapOvr>
    <a:masterClrMapping/>
  </p:clrMapOvr>
  <p:transition>
    <p:fade/>
  </p:transition>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296898"/>
            <a:ext cx="5943599" cy="1292662"/>
          </a:xfrm>
        </p:spPr>
        <p:txBody>
          <a:bodyPr/>
          <a:lstStyle>
            <a:lvl1pPr marL="0" indent="0">
              <a:buNone/>
              <a:defRPr sz="3999">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557" indent="0">
              <a:buNone/>
              <a:defRPr/>
            </a:lvl3pPr>
            <a:lvl4pPr marL="457112" indent="0">
              <a:buNone/>
              <a:defRPr/>
            </a:lvl4pPr>
            <a:lvl5pPr marL="685669" indent="0">
              <a:buNone/>
              <a:defRPr/>
            </a:lvl5pPr>
          </a:lstStyle>
          <a:p>
            <a:pPr lvl="0"/>
            <a:r>
              <a:rPr lang="en-US" smtClean="0"/>
              <a:t>Click to edit Master text styles</a:t>
            </a:r>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smtClean="0"/>
              <a:t>Click to edit Master text styles</a:t>
            </a:r>
          </a:p>
        </p:txBody>
      </p:sp>
    </p:spTree>
    <p:extLst>
      <p:ext uri="{BB962C8B-B14F-4D97-AF65-F5344CB8AC3E}">
        <p14:creationId xmlns:p14="http://schemas.microsoft.com/office/powerpoint/2010/main" val="2277150947"/>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83004681"/>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3656232407"/>
      </p:ext>
    </p:extLst>
  </p:cSld>
  <p:clrMapOvr>
    <a:masterClrMapping/>
  </p:clrMapOvr>
  <p:transition>
    <p:fade/>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3974064983"/>
      </p:ext>
    </p:extLst>
  </p:cSld>
  <p:clrMapOvr>
    <a:masterClrMapping/>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marL="0" indent="0">
              <a:buFontTx/>
              <a:buNone/>
              <a:defRPr sz="3599"/>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01499271"/>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9" y="1212851"/>
            <a:ext cx="11887200" cy="683264"/>
          </a:xfrm>
        </p:spPr>
        <p:txBody>
          <a:bodyPr>
            <a:spAutoFit/>
          </a:bodyPr>
          <a:lstStyle>
            <a:lvl1pPr marL="0" indent="0">
              <a:buFontTx/>
              <a:buNone/>
              <a:defRPr sz="3599"/>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smtClean="0"/>
              <a:t>Click to edit Master text styles</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89699815"/>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90408255"/>
      </p:ext>
    </p:extLst>
  </p:cSld>
  <p:clrMapOvr>
    <a:masterClrMapping/>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838268"/>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22180277"/>
      </p:ext>
    </p:extLst>
  </p:cSld>
  <p:clrMapOvr>
    <a:masterClrMapping/>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399973" indent="-399973">
              <a:spcBef>
                <a:spcPts val="1224"/>
              </a:spcBef>
              <a:buClr>
                <a:srgbClr val="89C402"/>
              </a:buClr>
              <a:buSzPct val="100000"/>
              <a:buFont typeface="Wingdings" panose="05000000000000000000" pitchFamily="2" charset="2"/>
              <a:buChar char="ü"/>
              <a:defRPr sz="3199"/>
            </a:lvl1pPr>
            <a:lvl2pPr marL="742807" indent="-342834">
              <a:buClr>
                <a:srgbClr val="89C402"/>
              </a:buClr>
              <a:buSzPct val="100000"/>
              <a:buFont typeface="Wingdings" panose="05000000000000000000" pitchFamily="2" charset="2"/>
              <a:buChar char="ü"/>
              <a:defRPr sz="2400"/>
            </a:lvl2pPr>
            <a:lvl3pPr marL="1028503" indent="-285695">
              <a:buClr>
                <a:srgbClr val="89C402"/>
              </a:buClr>
              <a:buSzPct val="100000"/>
              <a:buFont typeface="Wingdings" panose="05000000000000000000" pitchFamily="2" charset="2"/>
              <a:buChar char="ü"/>
              <a:tabLst/>
              <a:defRPr sz="2000"/>
            </a:lvl3pPr>
            <a:lvl4pPr marL="1257058" indent="-228557">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058" indent="-228557">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3"/>
          <p:cNvSpPr>
            <a:spLocks noGrp="1"/>
          </p:cNvSpPr>
          <p:nvPr>
            <p:ph type="body" sz="quarter" idx="11"/>
          </p:nvPr>
        </p:nvSpPr>
        <p:spPr>
          <a:xfrm>
            <a:off x="6677805" y="1212849"/>
            <a:ext cx="5486399" cy="2425279"/>
          </a:xfrm>
        </p:spPr>
        <p:txBody>
          <a:bodyPr wrap="square">
            <a:spAutoFit/>
          </a:bodyPr>
          <a:lstStyle>
            <a:lvl1pPr marL="399973" indent="-399973">
              <a:spcBef>
                <a:spcPts val="1224"/>
              </a:spcBef>
              <a:buClr>
                <a:srgbClr val="89C402"/>
              </a:buClr>
              <a:buSzPct val="100000"/>
              <a:buFont typeface="Wingdings" panose="05000000000000000000" pitchFamily="2" charset="2"/>
              <a:buChar char="ü"/>
              <a:defRPr sz="3199"/>
            </a:lvl1pPr>
            <a:lvl2pPr marL="742807" indent="-342834">
              <a:buClr>
                <a:srgbClr val="89C402"/>
              </a:buClr>
              <a:buSzPct val="100000"/>
              <a:buFont typeface="Wingdings" panose="05000000000000000000" pitchFamily="2" charset="2"/>
              <a:buChar char="ü"/>
              <a:defRPr sz="2400"/>
            </a:lvl2pPr>
            <a:lvl3pPr marL="1028503" indent="-285695">
              <a:buClr>
                <a:srgbClr val="89C402"/>
              </a:buClr>
              <a:buSzPct val="100000"/>
              <a:buFont typeface="Wingdings" panose="05000000000000000000" pitchFamily="2" charset="2"/>
              <a:buChar char="ü"/>
              <a:tabLst/>
              <a:defRPr sz="2000"/>
            </a:lvl3pPr>
            <a:lvl4pPr marL="1257058" indent="-228557">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058" indent="-228557">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00655902"/>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791618823"/>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74639" y="1028409"/>
            <a:ext cx="11887200" cy="572464"/>
          </a:xfrm>
        </p:spPr>
        <p:txBody>
          <a:bodyPr/>
          <a:lstStyle>
            <a:lvl1pPr marL="0" indent="0">
              <a:buFontTx/>
              <a:buNone/>
              <a:defRPr sz="2800" baseline="0"/>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231411772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19152370"/>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74639" y="1028409"/>
            <a:ext cx="11887200" cy="572464"/>
          </a:xfrm>
        </p:spPr>
        <p:txBody>
          <a:bodyPr/>
          <a:lstStyle>
            <a:lvl1pPr marL="0" indent="0">
              <a:buFontTx/>
              <a:buNone/>
              <a:defRPr sz="2800" baseline="0"/>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397154232"/>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7112133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11042339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73981286"/>
      </p:ext>
    </p:extLst>
  </p:cSld>
  <p:clrMapOvr>
    <a:masterClrMapping/>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36966566"/>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930268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76250">
                      <a:schemeClr val="tx1"/>
                    </a:gs>
                    <a:gs pos="31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5614439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774551859"/>
      </p:ext>
    </p:extLst>
  </p:cSld>
  <p:clrMapOvr>
    <a:masterClrMapping/>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949139"/>
      </p:ext>
    </p:extLst>
  </p:cSld>
  <p:clrMapOvr>
    <a:masterClrMapping/>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56426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784635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637572464"/>
      </p:ext>
    </p:extLst>
  </p:cSld>
  <p:clrMapOvr>
    <a:masterClrMapping/>
  </p:clrMapOvr>
  <p:transition>
    <p:fade/>
  </p:transition>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80201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82920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432344"/>
      </p:ext>
    </p:extLst>
  </p:cSld>
  <p:clrMapOvr>
    <a:masterClrMapping/>
  </p:clrMapOvr>
  <p:transition>
    <p:fade/>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20"/>
            <a:ext cx="11889564" cy="917575"/>
          </a:xfrm>
        </p:spPr>
        <p:txBody>
          <a:bodyPr/>
          <a:lstStyle>
            <a:lvl1pPr>
              <a:defRPr baseline="0">
                <a:gradFill>
                  <a:gsLst>
                    <a:gs pos="22500">
                      <a:schemeClr val="bg2"/>
                    </a:gs>
                    <a:gs pos="48000">
                      <a:schemeClr val="bg2"/>
                    </a:gs>
                  </a:gsLst>
                  <a:lin ang="5400000" scaled="0"/>
                </a:gra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60545856"/>
      </p:ext>
    </p:extLst>
  </p:cSld>
  <p:clrMapOvr>
    <a:masterClrMapping/>
  </p:clrMapOvr>
  <p:transition>
    <p:fade/>
  </p:transition>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pitchFamily="34" charset="0"/>
              </a:rPr>
              <a:t>© </a:t>
            </a:r>
            <a:r>
              <a:rPr kumimoji="0" lang="en-US" sz="7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pitchFamily="34" charset="0"/>
              </a:rPr>
              <a:t>2015 </a:t>
            </a: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pitchFamily="34" charset="0"/>
              </a:rPr>
              <a:t>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4169189971"/>
      </p:ext>
    </p:extLst>
  </p:cSld>
  <p:clrMapOvr>
    <a:masterClrMapping/>
  </p:clrMapOvr>
  <p:transition>
    <p:fade/>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smtClean="0"/>
              <a:t>Appendix</a:t>
            </a:r>
            <a:endParaRPr lang="en-US" dirty="0"/>
          </a:p>
        </p:txBody>
      </p:sp>
    </p:spTree>
    <p:extLst>
      <p:ext uri="{BB962C8B-B14F-4D97-AF65-F5344CB8AC3E}">
        <p14:creationId xmlns:p14="http://schemas.microsoft.com/office/powerpoint/2010/main" val="2287301076"/>
      </p:ext>
    </p:extLst>
  </p:cSld>
  <p:clrMapOvr>
    <a:masterClrMapping/>
  </p:clrMapOvr>
  <p:transition>
    <p:fade/>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61729417"/>
      </p:ext>
    </p:extLst>
  </p:cSld>
  <p:clrMapOvr>
    <a:masterClrMapping/>
  </p:clrMapOvr>
  <p:transition>
    <p:fade/>
  </p:transition>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9711453"/>
      </p:ext>
    </p:extLst>
  </p:cSld>
  <p:clrMapOvr>
    <a:masterClrMapping/>
  </p:clrMapOvr>
  <p:transition>
    <p:fade/>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grpSp>
        <p:nvGrpSpPr>
          <p:cNvPr id="4" name="Group 3"/>
          <p:cNvGrpSpPr>
            <a:grpSpLocks noChangeAspect="1"/>
          </p:cNvGrpSpPr>
          <p:nvPr userDrawn="1"/>
        </p:nvGrpSpPr>
        <p:grpSpPr bwMode="black">
          <a:xfrm>
            <a:off x="472338"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S PGothic" panose="020B0600070205080204" pitchFamily="34" charset="-128"/>
                <a:cs typeface="+mn-cs"/>
              </a:endParaRPr>
            </a:p>
          </p:txBody>
        </p:sp>
      </p:grpSp>
    </p:spTree>
    <p:extLst>
      <p:ext uri="{BB962C8B-B14F-4D97-AF65-F5344CB8AC3E}">
        <p14:creationId xmlns:p14="http://schemas.microsoft.com/office/powerpoint/2010/main" val="1527181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557" indent="0">
              <a:buNone/>
              <a:defRPr/>
            </a:lvl3pPr>
            <a:lvl4pPr marL="457112" indent="0">
              <a:buNone/>
              <a:defRPr/>
            </a:lvl4pPr>
            <a:lvl5pPr marL="68566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7345327"/>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0" name="Title 1"/>
          <p:cNvSpPr>
            <a:spLocks noGrp="1"/>
          </p:cNvSpPr>
          <p:nvPr>
            <p:ph type="title"/>
          </p:nvPr>
        </p:nvSpPr>
        <p:spPr>
          <a:xfrm>
            <a:off x="274638" y="451802"/>
            <a:ext cx="11888787" cy="653848"/>
          </a:xfrm>
        </p:spPr>
        <p:txBody>
          <a:bodyPr/>
          <a:lstStyle/>
          <a:p>
            <a:pPr algn="ctr"/>
            <a:r>
              <a:rPr lang="en-US" dirty="0" smtClean="0">
                <a:solidFill>
                  <a:srgbClr val="00B0F0"/>
                </a:solidFill>
              </a:rPr>
              <a:t>Visual Studio Online</a:t>
            </a:r>
            <a:endParaRPr lang="en-US" dirty="0">
              <a:solidFill>
                <a:srgbClr val="00B0F0"/>
              </a:solidFill>
            </a:endParaRPr>
          </a:p>
        </p:txBody>
      </p:sp>
      <p:sp>
        <p:nvSpPr>
          <p:cNvPr id="31" name="Right Arrow 30"/>
          <p:cNvSpPr/>
          <p:nvPr userDrawn="1"/>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32" name="Right Arrow 31"/>
          <p:cNvSpPr/>
          <p:nvPr userDrawn="1"/>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33" name="Right Arrow 32"/>
          <p:cNvSpPr/>
          <p:nvPr userDrawn="1"/>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47" name="TextBox 46"/>
          <p:cNvSpPr txBox="1"/>
          <p:nvPr userDrawn="1"/>
        </p:nvSpPr>
        <p:spPr>
          <a:xfrm>
            <a:off x="1667472"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48" name="TextBox 47"/>
          <p:cNvSpPr txBox="1"/>
          <p:nvPr userDrawn="1"/>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49" name="TextBox 48"/>
          <p:cNvSpPr txBox="1"/>
          <p:nvPr userDrawn="1"/>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0" name="TextBox 49"/>
          <p:cNvSpPr txBox="1"/>
          <p:nvPr userDrawn="1"/>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51" name="Rounded Rectangle 50"/>
          <p:cNvSpPr/>
          <p:nvPr userDrawn="1"/>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2" name="Rounded Rectangle 51"/>
          <p:cNvSpPr/>
          <p:nvPr userDrawn="1"/>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3" name="Rounded Rectangle 52"/>
          <p:cNvSpPr/>
          <p:nvPr userDrawn="1"/>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54" name="Bent Arrow 53"/>
          <p:cNvSpPr/>
          <p:nvPr userDrawn="1"/>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pic>
        <p:nvPicPr>
          <p:cNvPr id="55" name="Picture 54"/>
          <p:cNvPicPr>
            <a:picLocks noChangeAspect="1"/>
          </p:cNvPicPr>
          <p:nvPr userDrawn="1"/>
        </p:nvPicPr>
        <p:blipFill>
          <a:blip r:embed="rId2"/>
          <a:stretch>
            <a:fillRect/>
          </a:stretch>
        </p:blipFill>
        <p:spPr>
          <a:xfrm>
            <a:off x="6243539" y="4722576"/>
            <a:ext cx="2111216" cy="1536581"/>
          </a:xfrm>
          <a:prstGeom prst="rect">
            <a:avLst/>
          </a:prstGeom>
        </p:spPr>
      </p:pic>
      <p:pic>
        <p:nvPicPr>
          <p:cNvPr id="56" name="Picture 55"/>
          <p:cNvPicPr>
            <a:picLocks noChangeAspect="1"/>
          </p:cNvPicPr>
          <p:nvPr userDrawn="1"/>
        </p:nvPicPr>
        <p:blipFill>
          <a:blip r:embed="rId3"/>
          <a:stretch>
            <a:fillRect/>
          </a:stretch>
        </p:blipFill>
        <p:spPr>
          <a:xfrm>
            <a:off x="4418768" y="2398268"/>
            <a:ext cx="1153268" cy="963199"/>
          </a:xfrm>
          <a:prstGeom prst="rect">
            <a:avLst/>
          </a:prstGeom>
        </p:spPr>
      </p:pic>
      <p:grpSp>
        <p:nvGrpSpPr>
          <p:cNvPr id="57" name="Group 56"/>
          <p:cNvGrpSpPr/>
          <p:nvPr userDrawn="1"/>
        </p:nvGrpSpPr>
        <p:grpSpPr>
          <a:xfrm>
            <a:off x="1897424" y="2452894"/>
            <a:ext cx="1046848" cy="1137880"/>
            <a:chOff x="1523922" y="2094289"/>
            <a:chExt cx="1106696" cy="1207151"/>
          </a:xfrm>
        </p:grpSpPr>
        <p:pic>
          <p:nvPicPr>
            <p:cNvPr id="58" name="Picture 57"/>
            <p:cNvPicPr>
              <a:picLocks noChangeAspect="1"/>
            </p:cNvPicPr>
            <p:nvPr/>
          </p:nvPicPr>
          <p:blipFill>
            <a:blip r:embed="rId4"/>
            <a:stretch>
              <a:fillRect/>
            </a:stretch>
          </p:blipFill>
          <p:spPr>
            <a:xfrm>
              <a:off x="1523922" y="2666999"/>
              <a:ext cx="455690" cy="634441"/>
            </a:xfrm>
            <a:prstGeom prst="rect">
              <a:avLst/>
            </a:prstGeom>
          </p:spPr>
        </p:pic>
        <p:pic>
          <p:nvPicPr>
            <p:cNvPr id="59" name="Picture 58"/>
            <p:cNvPicPr>
              <a:picLocks noChangeAspect="1"/>
            </p:cNvPicPr>
            <p:nvPr/>
          </p:nvPicPr>
          <p:blipFill>
            <a:blip r:embed="rId5"/>
            <a:stretch>
              <a:fillRect/>
            </a:stretch>
          </p:blipFill>
          <p:spPr>
            <a:xfrm>
              <a:off x="1903412" y="2094289"/>
              <a:ext cx="727206" cy="725111"/>
            </a:xfrm>
            <a:prstGeom prst="rect">
              <a:avLst/>
            </a:prstGeom>
          </p:spPr>
        </p:pic>
      </p:grpSp>
      <p:sp>
        <p:nvSpPr>
          <p:cNvPr id="60" name="TextBox 59"/>
          <p:cNvSpPr txBox="1"/>
          <p:nvPr userDrawn="1"/>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pic>
        <p:nvPicPr>
          <p:cNvPr id="62" name="Picture 61"/>
          <p:cNvPicPr>
            <a:picLocks noChangeAspect="1"/>
          </p:cNvPicPr>
          <p:nvPr userDrawn="1"/>
        </p:nvPicPr>
        <p:blipFill>
          <a:blip r:embed="rId6"/>
          <a:stretch>
            <a:fillRect/>
          </a:stretch>
        </p:blipFill>
        <p:spPr>
          <a:xfrm>
            <a:off x="9308702" y="3956486"/>
            <a:ext cx="1952976" cy="1207498"/>
          </a:xfrm>
          <a:prstGeom prst="rect">
            <a:avLst/>
          </a:prstGeom>
        </p:spPr>
      </p:pic>
      <p:sp>
        <p:nvSpPr>
          <p:cNvPr id="63" name="Rounded Rectangle 62"/>
          <p:cNvSpPr/>
          <p:nvPr userDrawn="1"/>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4" name="TextBox 63"/>
          <p:cNvSpPr txBox="1"/>
          <p:nvPr userDrawn="1"/>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rgbClr val="00B0F0"/>
                </a:solidFill>
              </a:rPr>
              <a:t>Azure</a:t>
            </a:r>
          </a:p>
        </p:txBody>
      </p:sp>
      <p:pic>
        <p:nvPicPr>
          <p:cNvPr id="65" name="Picture 64"/>
          <p:cNvPicPr>
            <a:picLocks noChangeAspect="1"/>
          </p:cNvPicPr>
          <p:nvPr userDrawn="1"/>
        </p:nvPicPr>
        <p:blipFill>
          <a:blip r:embed="rId7"/>
          <a:stretch>
            <a:fillRect/>
          </a:stretch>
        </p:blipFill>
        <p:spPr>
          <a:xfrm>
            <a:off x="9660024" y="2540405"/>
            <a:ext cx="800153" cy="622594"/>
          </a:xfrm>
          <a:prstGeom prst="rect">
            <a:avLst/>
          </a:prstGeom>
        </p:spPr>
      </p:pic>
      <p:cxnSp>
        <p:nvCxnSpPr>
          <p:cNvPr id="66" name="Straight Arrow Connector 65"/>
          <p:cNvCxnSpPr/>
          <p:nvPr userDrawn="1"/>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userDrawn="1"/>
        </p:nvPicPr>
        <p:blipFill>
          <a:blip r:embed="rId8"/>
          <a:stretch>
            <a:fillRect/>
          </a:stretch>
        </p:blipFill>
        <p:spPr>
          <a:xfrm>
            <a:off x="6890173" y="2378506"/>
            <a:ext cx="1004704" cy="1002724"/>
          </a:xfrm>
          <a:prstGeom prst="rect">
            <a:avLst/>
          </a:prstGeom>
        </p:spPr>
      </p:pic>
      <p:pic>
        <p:nvPicPr>
          <p:cNvPr id="28" name="Picture 27"/>
          <p:cNvPicPr>
            <a:picLocks noChangeAspect="1"/>
          </p:cNvPicPr>
          <p:nvPr userDrawn="1"/>
        </p:nvPicPr>
        <p:blipFill>
          <a:blip r:embed="rId9"/>
          <a:stretch>
            <a:fillRect/>
          </a:stretch>
        </p:blipFill>
        <p:spPr>
          <a:xfrm>
            <a:off x="1163375" y="5277421"/>
            <a:ext cx="2802908" cy="1808136"/>
          </a:xfrm>
          <a:prstGeom prst="rect">
            <a:avLst/>
          </a:prstGeom>
        </p:spPr>
      </p:pic>
    </p:spTree>
    <p:extLst>
      <p:ext uri="{BB962C8B-B14F-4D97-AF65-F5344CB8AC3E}">
        <p14:creationId xmlns:p14="http://schemas.microsoft.com/office/powerpoint/2010/main" val="3700681708"/>
      </p:ext>
    </p:extLst>
  </p:cSld>
  <p:clrMapOvr>
    <a:masterClrMapping/>
  </p:clrMapOvr>
  <p:transition>
    <p:fade/>
  </p:transition>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27951087"/>
      </p:ext>
    </p:extLst>
  </p:cSld>
  <p:clrMapOvr>
    <a:masterClrMapping/>
  </p:clrMapOvr>
  <p:transition>
    <p:fade/>
  </p:transition>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436475" cy="7002462"/>
          </a:xfrm>
          <a:prstGeom prst="rect">
            <a:avLst/>
          </a:prstGeom>
        </p:spPr>
      </p:pic>
    </p:spTree>
    <p:extLst>
      <p:ext uri="{BB962C8B-B14F-4D97-AF65-F5344CB8AC3E}">
        <p14:creationId xmlns:p14="http://schemas.microsoft.com/office/powerpoint/2010/main" val="1441066148"/>
      </p:ext>
    </p:extLst>
  </p:cSld>
  <p:clrMapOvr>
    <a:masterClrMapping/>
  </p:clrMapOvr>
  <p:transition>
    <p:fade/>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1" y="-7938"/>
            <a:ext cx="12436474" cy="4572001"/>
          </a:xfrm>
          <a:prstGeom prst="rect">
            <a:avLst/>
          </a:prstGeom>
        </p:spPr>
      </p:pic>
      <p:sp>
        <p:nvSpPr>
          <p:cNvPr id="7" name="Rectangle 6"/>
          <p:cNvSpPr/>
          <p:nvPr userDrawn="1"/>
        </p:nvSpPr>
        <p:spPr bwMode="auto">
          <a:xfrm>
            <a:off x="0" y="-7939"/>
            <a:ext cx="12436475" cy="457200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endParaRPr>
          </a:p>
        </p:txBody>
      </p:sp>
      <p:sp>
        <p:nvSpPr>
          <p:cNvPr id="4" name="Rectangle 3"/>
          <p:cNvSpPr/>
          <p:nvPr userDrawn="1"/>
        </p:nvSpPr>
        <p:spPr bwMode="auto">
          <a:xfrm>
            <a:off x="0" y="4564063"/>
            <a:ext cx="12436475" cy="1752599"/>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456026281"/>
      </p:ext>
    </p:extLst>
  </p:cSld>
  <p:clrMapOvr>
    <a:masterClrMapping/>
  </p:clrMapOvr>
  <p:transition>
    <p:fade/>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87642951"/>
      </p:ext>
    </p:extLst>
  </p:cSld>
  <p:clrMapOvr>
    <a:masterClrMapping/>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03511654"/>
      </p:ext>
    </p:extLst>
  </p:cSld>
  <p:clrMapOvr>
    <a:masterClrMapping/>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961902229"/>
      </p:ext>
    </p:extLst>
  </p:cSld>
  <p:clrMapOvr>
    <a:masterClrMapping/>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2037203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680310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084912"/>
          </a:xfrm>
          <a:noFill/>
        </p:spPr>
        <p:txBody>
          <a:bodyPr tIns="91440" bIns="91440" anchor="t" anchorCtr="0">
            <a:spAutoFit/>
          </a:bodyPr>
          <a:lstStyle>
            <a:lvl1pPr>
              <a:defRPr sz="64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616943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580508"/>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1181862"/>
          </a:xfrm>
          <a:noFill/>
        </p:spPr>
        <p:txBody>
          <a:bodyPr anchorCtr="0">
            <a:spAutoFit/>
          </a:bodyPr>
          <a:lstStyle>
            <a:lvl1pPr>
              <a:defRPr sz="7200" spc="-100" baseline="0">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2"/>
          </p:nvPr>
        </p:nvSpPr>
        <p:spPr>
          <a:xfrm>
            <a:off x="274638" y="3954463"/>
            <a:ext cx="10058401" cy="794064"/>
          </a:xfrm>
          <a:noFill/>
        </p:spPr>
        <p:txBody>
          <a:bodyPr lIns="182880" tIns="146304" rIns="182880" bIns="146304"/>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smtClean="0"/>
              <a:t>Click to edit Master text styles</a:t>
            </a:r>
          </a:p>
        </p:txBody>
      </p:sp>
    </p:spTree>
    <p:extLst>
      <p:ext uri="{BB962C8B-B14F-4D97-AF65-F5344CB8AC3E}">
        <p14:creationId xmlns:p14="http://schemas.microsoft.com/office/powerpoint/2010/main" val="4237760150"/>
      </p:ext>
    </p:extLst>
  </p:cSld>
  <p:clrMapOvr>
    <a:masterClrMapping/>
  </p:clrMapOvr>
  <p:transition spd="slow"/>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89876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4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453101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499"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1135045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05458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436474" cy="6994525"/>
          </a:xfrm>
          <a:prstGeom prst="rect">
            <a:avLst/>
          </a:prstGeom>
        </p:spPr>
      </p:pic>
      <p:sp>
        <p:nvSpPr>
          <p:cNvPr id="3" name="Rectangle 2"/>
          <p:cNvSpPr/>
          <p:nvPr userDrawn="1"/>
        </p:nvSpPr>
        <p:spPr bwMode="auto">
          <a:xfrm>
            <a:off x="0" y="1"/>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871555933"/>
      </p:ext>
    </p:extLst>
  </p:cSld>
  <p:clrMapOvr>
    <a:masterClrMapping/>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0239318"/>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179185"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9" name="Picture 8" descr="MS-Azure_rgb_Wht.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6" name="Presenter"/>
          <p:cNvSpPr txBox="1">
            <a:spLocks/>
          </p:cNvSpPr>
          <p:nvPr userDrawn="1"/>
        </p:nvSpPr>
        <p:spPr>
          <a:xfrm>
            <a:off x="6469389" y="5337209"/>
            <a:ext cx="5783649" cy="1117044"/>
          </a:xfrm>
          <a:prstGeom prst="rect">
            <a:avLst/>
          </a:prstGeom>
        </p:spPr>
        <p:txBody>
          <a:bodyPr vert="horz" wrap="square" lIns="233151" tIns="93220" rIns="149151" bIns="9322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51121" fontAlgn="auto">
              <a:lnSpc>
                <a:spcPts val="3060"/>
              </a:lnSpc>
              <a:spcBef>
                <a:spcPts val="0"/>
              </a:spcBef>
              <a:spcAft>
                <a:spcPts val="1223"/>
              </a:spcAft>
              <a:defRPr/>
            </a:pPr>
            <a:r>
              <a:rPr sz="2244" dirty="0" smtClean="0">
                <a:solidFill>
                  <a:srgbClr val="FFFFFF"/>
                </a:solidFill>
              </a:rPr>
              <a:t>Presenter</a:t>
            </a:r>
            <a:endParaRPr sz="2244" dirty="0">
              <a:solidFill>
                <a:srgbClr val="FFFFFF"/>
              </a:solidFill>
            </a:endParaRPr>
          </a:p>
        </p:txBody>
      </p:sp>
      <p:sp>
        <p:nvSpPr>
          <p:cNvPr id="10" name="Title"/>
          <p:cNvSpPr>
            <a:spLocks noGrp="1"/>
          </p:cNvSpPr>
          <p:nvPr>
            <p:ph type="title" hasCustomPrompt="1"/>
          </p:nvPr>
        </p:nvSpPr>
        <p:spPr>
          <a:xfrm>
            <a:off x="6491693" y="4348256"/>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4061638416"/>
      </p:ext>
    </p:extLst>
  </p:cSld>
  <p:clrMapOvr>
    <a:masterClrMapping/>
  </p:clrMapOvr>
  <p:transition>
    <p:fade/>
  </p:transition>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179185"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9" name="Azure Light" descr="MS-Azure_rgb_Wht.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0" name="Title"/>
          <p:cNvSpPr>
            <a:spLocks noGrp="1"/>
          </p:cNvSpPr>
          <p:nvPr>
            <p:ph type="title" hasCustomPrompt="1"/>
          </p:nvPr>
        </p:nvSpPr>
        <p:spPr>
          <a:xfrm>
            <a:off x="6491693" y="4348256"/>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2558844229"/>
      </p:ext>
    </p:extLst>
  </p:cSld>
  <p:clrMapOvr>
    <a:masterClrMapping/>
  </p:clrMapOvr>
  <p:transition>
    <p:fade/>
  </p:transition>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9" name="Title"/>
          <p:cNvSpPr>
            <a:spLocks noGrp="1"/>
          </p:cNvSpPr>
          <p:nvPr>
            <p:ph type="title" hasCustomPrompt="1"/>
          </p:nvPr>
        </p:nvSpPr>
        <p:spPr>
          <a:xfrm>
            <a:off x="0" y="2238460"/>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4196337822"/>
      </p:ext>
    </p:extLst>
  </p:cSld>
  <p:clrMapOvr>
    <a:masterClrMapping/>
  </p:clrMapOvr>
  <p:transition>
    <p:fade/>
  </p:transition>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0"/>
            <a:ext cx="10937227" cy="1291569"/>
          </a:xfrm>
          <a:prstGeom prst="rect">
            <a:avLst/>
          </a:prstGeom>
        </p:spPr>
        <p:txBody>
          <a:bodyPr>
            <a:noAutofit/>
          </a:bodyPr>
          <a:lstStyle>
            <a:lvl1pPr algn="ctr">
              <a:defRPr sz="8159"/>
            </a:lvl1pPr>
          </a:lstStyle>
          <a:p>
            <a:pPr algn="ctr"/>
            <a:r>
              <a:rPr lang="en-US" sz="8157" dirty="0" smtClean="0"/>
              <a:t>Statement</a:t>
            </a:r>
            <a:endParaRPr lang="en-US" sz="8157" dirty="0"/>
          </a:p>
        </p:txBody>
      </p:sp>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2410877008"/>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1181862"/>
          </a:xfrm>
          <a:noFill/>
        </p:spPr>
        <p:txBody>
          <a:bodyPr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35704006"/>
      </p:ext>
    </p:extLst>
  </p:cSld>
  <p:clrMapOvr>
    <a:masterClrMapping/>
  </p:clrMapOvr>
  <p:transition spd="slow"/>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1341184260"/>
      </p:ext>
    </p:extLst>
  </p:cSld>
  <p:clrMapOvr>
    <a:masterClrMapping/>
  </p:clrMapOvr>
  <p:transition>
    <p:fade/>
  </p:transition>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1524120319"/>
      </p:ext>
    </p:extLst>
  </p:cSld>
  <p:clrMapOvr>
    <a:masterClrMapping/>
  </p:clrMapOvr>
  <p:transition>
    <p:fade/>
  </p:transition>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6"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279360070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7"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312841504"/>
      </p:ext>
    </p:extLst>
  </p:cSld>
  <p:clrMapOvr>
    <a:masterClrMapping/>
  </p:clrMapOvr>
  <p:transition>
    <p:fade/>
  </p:transition>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387715446"/>
      </p:ext>
    </p:extLst>
  </p:cSld>
  <p:clrMapOvr>
    <a:masterClrMapping/>
  </p:clrMapOvr>
  <p:transition>
    <p:fade/>
  </p:transition>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758434766"/>
      </p:ext>
    </p:extLst>
  </p:cSld>
  <p:clrMapOvr>
    <a:masterClrMapping/>
  </p:clrMapOvr>
  <p:transition>
    <p:fade/>
  </p:transition>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2" name="Body"/>
          <p:cNvSpPr>
            <a:spLocks noGrp="1"/>
          </p:cNvSpPr>
          <p:nvPr>
            <p:ph type="body" sz="quarter" idx="11"/>
          </p:nvPr>
        </p:nvSpPr>
        <p:spPr>
          <a:xfrm>
            <a:off x="381485" y="4920445"/>
            <a:ext cx="6885382" cy="1162516"/>
          </a:xfrm>
          <a:prstGeom prst="rect">
            <a:avLst/>
          </a:prstGeom>
        </p:spPr>
        <p:txBody>
          <a:bodyPr/>
          <a:lstStyle>
            <a:lvl1pPr>
              <a:buClr>
                <a:schemeClr val="tx2"/>
              </a:buClr>
              <a:defRPr lang="en-US" sz="2040" kern="1200" spc="0" baseline="0" dirty="0" smtClean="0">
                <a:solidFill>
                  <a:srgbClr val="0072C6"/>
                </a:solidFill>
                <a:latin typeface="Segoe UI Light" panose="020B0502040204020203" pitchFamily="34" charset="0"/>
                <a:ea typeface="+mn-ea"/>
                <a:cs typeface="+mn-cs"/>
              </a:defRPr>
            </a:lvl1pPr>
            <a:lvl2pPr>
              <a:buClr>
                <a:schemeClr val="tx2"/>
              </a:buClr>
              <a:defRPr lang="en-US" sz="2040" kern="1200" spc="0" baseline="0" dirty="0" smtClean="0">
                <a:solidFill>
                  <a:srgbClr val="0072C6"/>
                </a:solidFill>
                <a:latin typeface="Segoe UI Light" panose="020B0502040204020203" pitchFamily="34" charset="0"/>
                <a:ea typeface="+mn-ea"/>
                <a:cs typeface="+mn-cs"/>
              </a:defRPr>
            </a:lvl2pPr>
            <a:lvl3pPr>
              <a:buClr>
                <a:schemeClr val="tx2"/>
              </a:buClr>
              <a:defRPr lang="en-US" sz="2040" kern="1200" spc="0" baseline="0" dirty="0" smtClean="0">
                <a:solidFill>
                  <a:srgbClr val="0072C6"/>
                </a:solidFill>
                <a:latin typeface="Segoe UI Light" panose="020B0502040204020203" pitchFamily="34" charset="0"/>
                <a:ea typeface="+mn-ea"/>
                <a:cs typeface="+mn-cs"/>
              </a:defRPr>
            </a:lvl3pPr>
            <a:lvl4pPr>
              <a:buClr>
                <a:schemeClr val="tx2"/>
              </a:buClr>
              <a:defRPr lang="en-US" sz="2040" kern="1200" spc="0" baseline="0" dirty="0" smtClean="0">
                <a:solidFill>
                  <a:srgbClr val="0072C6"/>
                </a:solidFill>
                <a:latin typeface="Segoe UI Light" panose="020B0502040204020203" pitchFamily="34" charset="0"/>
                <a:ea typeface="+mn-ea"/>
                <a:cs typeface="+mn-cs"/>
              </a:defRPr>
            </a:lvl4pPr>
            <a:lvl5pPr>
              <a:buClr>
                <a:schemeClr val="tx2"/>
              </a:buClr>
              <a:defRPr lang="en-US" sz="2040"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82262" y="3950612"/>
            <a:ext cx="6883957"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smtClean="0">
                <a:solidFill>
                  <a:schemeClr val="bg1"/>
                </a:solidFill>
              </a:rPr>
              <a:t>Headline</a:t>
            </a:r>
            <a:endParaRPr lang="en-US" sz="4896" dirty="0">
              <a:solidFill>
                <a:schemeClr val="bg1"/>
              </a:solidFill>
            </a:endParaRPr>
          </a:p>
        </p:txBody>
      </p:sp>
    </p:spTree>
    <p:extLst>
      <p:ext uri="{BB962C8B-B14F-4D97-AF65-F5344CB8AC3E}">
        <p14:creationId xmlns:p14="http://schemas.microsoft.com/office/powerpoint/2010/main" val="75343824"/>
      </p:ext>
    </p:extLst>
  </p:cSld>
  <p:clrMapOvr>
    <a:masterClrMapping/>
  </p:clrMapOvr>
  <p:transition>
    <p:fade/>
  </p:transition>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4" name="Subhead"/>
          <p:cNvSpPr>
            <a:spLocks noGrp="1"/>
          </p:cNvSpPr>
          <p:nvPr>
            <p:ph type="body" sz="quarter" idx="12" hasCustomPrompt="1"/>
          </p:nvPr>
        </p:nvSpPr>
        <p:spPr>
          <a:xfrm>
            <a:off x="382262" y="3950612"/>
            <a:ext cx="6883957"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smtClean="0">
                <a:solidFill>
                  <a:schemeClr val="bg1"/>
                </a:solidFill>
              </a:rPr>
              <a:t>Headline</a:t>
            </a:r>
            <a:endParaRPr lang="en-US" sz="4896"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975962170"/>
      </p:ext>
    </p:extLst>
  </p:cSld>
  <p:clrMapOvr>
    <a:masterClrMapping/>
  </p:clrMapOvr>
  <p:transition>
    <p:fade/>
  </p:transition>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98671300"/>
      </p:ext>
    </p:extLst>
  </p:cSld>
  <p:clrMapOvr>
    <a:masterClrMapping/>
  </p:clrMapOvr>
  <p:transition>
    <p:fade/>
  </p:transition>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1"/>
            <a:ext cx="10176410" cy="935842"/>
          </a:xfrm>
          <a:prstGeom prst="rect">
            <a:avLst/>
          </a:prstGeom>
        </p:spPr>
        <p:txBody>
          <a:bodyPr/>
          <a:lstStyle>
            <a:lvl1pPr>
              <a:defRPr>
                <a:solidFill>
                  <a:schemeClr val="tx2"/>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80220" y="2237603"/>
            <a:ext cx="10176917" cy="2773524"/>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30929449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353409500"/>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1"/>
            <a:ext cx="10176410" cy="935842"/>
          </a:xfrm>
          <a:prstGeom prst="rect">
            <a:avLst/>
          </a:prstGeom>
        </p:spPr>
        <p:txBody>
          <a:bodyPr/>
          <a:lstStyle>
            <a:lvl1pPr>
              <a:defRPr>
                <a:solidFill>
                  <a:schemeClr val="tx2"/>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5269398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63937243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11508653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466279" y="698348"/>
            <a:ext cx="8798476" cy="4508687"/>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09314752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77358247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9893" y="2363828"/>
            <a:ext cx="11847209" cy="416439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
        <p:nvSpPr>
          <p:cNvPr id="14" name="Subhead"/>
          <p:cNvSpPr txBox="1">
            <a:spLocks/>
          </p:cNvSpPr>
          <p:nvPr userDrawn="1"/>
        </p:nvSpPr>
        <p:spPr>
          <a:xfrm>
            <a:off x="279892" y="1443660"/>
            <a:ext cx="10073357" cy="942315"/>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fontAlgn="auto">
              <a:spcAft>
                <a:spcPts val="0"/>
              </a:spcAft>
            </a:pPr>
            <a:r>
              <a:rPr sz="4080">
                <a:solidFill>
                  <a:srgbClr val="0072C6"/>
                </a:solidFill>
              </a:rPr>
              <a:t>Subhead</a:t>
            </a:r>
          </a:p>
        </p:txBody>
      </p:sp>
      <p:sp>
        <p:nvSpPr>
          <p:cNvPr id="13" name="Headline"/>
          <p:cNvSpPr>
            <a:spLocks noGrp="1"/>
          </p:cNvSpPr>
          <p:nvPr userDrawn="1">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2386571724"/>
      </p:ext>
    </p:extLst>
  </p:cSld>
  <p:clrMapOvr>
    <a:masterClrMapping/>
  </p:clrMapOvr>
  <p:transition>
    <p:fade/>
  </p:transition>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
        <p:nvSpPr>
          <p:cNvPr id="13" name="Headline"/>
          <p:cNvSpPr>
            <a:spLocks noGrp="1"/>
          </p:cNvSpPr>
          <p:nvPr userDrawn="1">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2274772627"/>
      </p:ext>
    </p:extLst>
  </p:cSld>
  <p:clrMapOvr>
    <a:masterClrMapping/>
  </p:clrMapOvr>
  <p:transition>
    <p:fade/>
  </p:transition>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Tree>
    <p:extLst>
      <p:ext uri="{BB962C8B-B14F-4D97-AF65-F5344CB8AC3E}">
        <p14:creationId xmlns:p14="http://schemas.microsoft.com/office/powerpoint/2010/main" val="2572259097"/>
      </p:ext>
    </p:extLst>
  </p:cSld>
  <p:clrMapOvr>
    <a:masterClrMapping/>
  </p:clrMapOvr>
  <p:transition>
    <p:fade/>
  </p:transition>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8" y="623972"/>
            <a:ext cx="8948026" cy="935842"/>
          </a:xfrm>
          <a:prstGeom prst="rect">
            <a:avLst/>
          </a:prstGeom>
        </p:spPr>
        <p:txBody>
          <a:bodyPr/>
          <a:lstStyle/>
          <a:p>
            <a:r>
              <a:rPr lang="en-US" sz="5507"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46087" y="1865207"/>
            <a:ext cx="8918547" cy="442986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10308725"/>
      </p:ext>
    </p:extLst>
  </p:cSld>
  <p:clrMapOvr>
    <a:masterClrMapping/>
  </p:clrMapOvr>
  <p:transition>
    <p:fade/>
  </p:transition>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8" y="623972"/>
            <a:ext cx="8948026" cy="935842"/>
          </a:xfrm>
          <a:prstGeom prst="rect">
            <a:avLst/>
          </a:prstGeom>
        </p:spPr>
        <p:txBody>
          <a:bodyPr/>
          <a:lstStyle/>
          <a:p>
            <a:r>
              <a:rPr lang="en-US" sz="5507"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111711701"/>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861184601"/>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3420347855"/>
      </p:ext>
    </p:extLst>
  </p:cSld>
  <p:clrMapOvr>
    <a:masterClrMapping/>
  </p:clrMapOvr>
  <p:transition>
    <p:fade/>
  </p:transition>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Tree>
    <p:extLst>
      <p:ext uri="{BB962C8B-B14F-4D97-AF65-F5344CB8AC3E}">
        <p14:creationId xmlns:p14="http://schemas.microsoft.com/office/powerpoint/2010/main" val="373955941"/>
      </p:ext>
    </p:extLst>
  </p:cSld>
  <p:clrMapOvr>
    <a:masterClrMapping/>
  </p:clrMapOvr>
  <p:transition>
    <p:fade/>
  </p:transition>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Tree>
    <p:extLst>
      <p:ext uri="{BB962C8B-B14F-4D97-AF65-F5344CB8AC3E}">
        <p14:creationId xmlns:p14="http://schemas.microsoft.com/office/powerpoint/2010/main" val="991141405"/>
      </p:ext>
    </p:extLst>
  </p:cSld>
  <p:clrMapOvr>
    <a:masterClrMapping/>
  </p:clrMapOvr>
  <p:transition>
    <p:fade/>
  </p:transition>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Tree>
    <p:extLst>
      <p:ext uri="{BB962C8B-B14F-4D97-AF65-F5344CB8AC3E}">
        <p14:creationId xmlns:p14="http://schemas.microsoft.com/office/powerpoint/2010/main" val="3781213580"/>
      </p:ext>
    </p:extLst>
  </p:cSld>
  <p:clrMapOvr>
    <a:masterClrMapping/>
  </p:clrMapOvr>
  <p:transition>
    <p:fade/>
  </p:transition>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
        <p:nvSpPr>
          <p:cNvPr id="5" name="Rectangle 4"/>
          <p:cNvSpPr/>
          <p:nvPr userDrawn="1"/>
        </p:nvSpPr>
        <p:spPr bwMode="auto">
          <a:xfrm>
            <a:off x="9063031" y="-1"/>
            <a:ext cx="3373445" cy="6991550"/>
          </a:xfrm>
          <a:prstGeom prst="rect">
            <a:avLst/>
          </a:prstGeom>
          <a:solidFill>
            <a:srgbClr val="00AEEF"/>
          </a:solidFill>
          <a:ln w="9525" cap="flat" cmpd="sng" algn="ctr">
            <a:noFill/>
            <a:prstDash val="solid"/>
            <a:headEnd type="none" w="med" len="med"/>
            <a:tailEnd type="none" w="med" len="med"/>
          </a:ln>
          <a:effectLst/>
        </p:spPr>
        <p:txBody>
          <a:bodyPr vert="horz" wrap="square" lIns="95088" tIns="47544" rIns="95088" bIns="47544" numCol="1" rtlCol="0" anchor="ctr" anchorCtr="0" compatLnSpc="1">
            <a:prstTxWarp prst="textNoShape">
              <a:avLst/>
            </a:prstTxWarp>
          </a:bodyPr>
          <a:lstStyle/>
          <a:p>
            <a:pPr algn="ctr" defTabSz="950557" eaLnBrk="1" hangingPunct="1">
              <a:defRPr/>
            </a:pPr>
            <a:endParaRPr lang="en-US" sz="2288" kern="0" dirty="0" smtClean="0">
              <a:gradFill>
                <a:gsLst>
                  <a:gs pos="0">
                    <a:srgbClr val="FFFFFF"/>
                  </a:gs>
                  <a:gs pos="100000">
                    <a:srgbClr val="FFFFFF"/>
                  </a:gs>
                </a:gsLst>
                <a:lin ang="5400000" scaled="0"/>
              </a:gradFill>
              <a:latin typeface="Segoe UI"/>
              <a:ea typeface="+mn-ea"/>
            </a:endParaRPr>
          </a:p>
        </p:txBody>
      </p:sp>
      <p:sp>
        <p:nvSpPr>
          <p:cNvPr id="6" name="Rounded Rectangle 29"/>
          <p:cNvSpPr/>
          <p:nvPr userDrawn="1"/>
        </p:nvSpPr>
        <p:spPr bwMode="black">
          <a:xfrm>
            <a:off x="10082469" y="1982842"/>
            <a:ext cx="1334569" cy="310492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7546" tIns="47546" rIns="47546" bIns="47546" numCol="1" spcCol="0" rtlCol="0" fromWordArt="0" anchor="ctr" anchorCtr="0" forceAA="0" compatLnSpc="1">
            <a:prstTxWarp prst="textNoShape">
              <a:avLst/>
            </a:prstTxWarp>
            <a:noAutofit/>
          </a:bodyPr>
          <a:lstStyle/>
          <a:p>
            <a:pPr algn="ctr" defTabSz="950557" eaLnBrk="1" hangingPunct="1">
              <a:defRPr/>
            </a:pPr>
            <a:endParaRPr lang="en-US" sz="1872" kern="0" dirty="0" err="1" smtClea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itle 5"/>
          <p:cNvSpPr>
            <a:spLocks noGrp="1"/>
          </p:cNvSpPr>
          <p:nvPr>
            <p:ph type="title" idx="4294967295"/>
          </p:nvPr>
        </p:nvSpPr>
        <p:spPr>
          <a:xfrm>
            <a:off x="470513" y="161897"/>
            <a:ext cx="3768193" cy="2461945"/>
          </a:xfrm>
          <a:prstGeom prst="rect">
            <a:avLst/>
          </a:prstGeom>
        </p:spPr>
        <p:txBody>
          <a:bodyPr anchor="ctr">
            <a:noAutofit/>
          </a:bodyPr>
          <a:lstStyle>
            <a:lvl1pPr>
              <a:defRPr sz="8972"/>
            </a:lvl1pPr>
          </a:lstStyle>
          <a:p>
            <a:r>
              <a:rPr lang="en-US" sz="8970" dirty="0">
                <a:solidFill>
                  <a:schemeClr val="bg1">
                    <a:alpha val="99000"/>
                  </a:schemeClr>
                </a:solidFill>
              </a:rPr>
              <a:t>Q&amp;A</a:t>
            </a:r>
          </a:p>
        </p:txBody>
      </p:sp>
    </p:spTree>
    <p:extLst>
      <p:ext uri="{BB962C8B-B14F-4D97-AF65-F5344CB8AC3E}">
        <p14:creationId xmlns:p14="http://schemas.microsoft.com/office/powerpoint/2010/main" val="1290314728"/>
      </p:ext>
    </p:extLst>
  </p:cSld>
  <p:clrMapOvr>
    <a:masterClrMapping/>
  </p:clrMapOvr>
  <p:transition>
    <p:fade/>
  </p:transition>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5953"/>
            <a:ext cx="12436475" cy="6988574"/>
          </a:xfrm>
          <a:prstGeom prst="rect">
            <a:avLst/>
          </a:prstGeom>
        </p:spPr>
      </p:pic>
      <p:sp>
        <p:nvSpPr>
          <p:cNvPr id="8" name="Rectangle 7"/>
          <p:cNvSpPr/>
          <p:nvPr userDrawn="1"/>
        </p:nvSpPr>
        <p:spPr bwMode="auto">
          <a:xfrm>
            <a:off x="10391544" y="-1"/>
            <a:ext cx="2044931" cy="6991550"/>
          </a:xfrm>
          <a:prstGeom prst="rect">
            <a:avLst/>
          </a:prstGeom>
          <a:solidFill>
            <a:srgbClr val="8CC600"/>
          </a:solidFill>
          <a:ln w="9525" cap="flat" cmpd="sng" algn="ctr">
            <a:noFill/>
            <a:prstDash val="solid"/>
            <a:headEnd type="none" w="med" len="med"/>
            <a:tailEnd type="none" w="med" len="med"/>
          </a:ln>
          <a:effectLst/>
        </p:spPr>
        <p:txBody>
          <a:bodyPr vert="horz" wrap="square" lIns="95088" tIns="47544" rIns="95088" bIns="47544" numCol="1" rtlCol="0" anchor="ctr" anchorCtr="0" compatLnSpc="1">
            <a:prstTxWarp prst="textNoShape">
              <a:avLst/>
            </a:prstTxWarp>
          </a:bodyPr>
          <a:lstStyle/>
          <a:p>
            <a:pPr algn="ctr" defTabSz="950557" eaLnBrk="1" hangingPunct="1">
              <a:defRPr/>
            </a:pPr>
            <a:endParaRPr lang="en-US" sz="2288" kern="0" dirty="0" smtClean="0">
              <a:gradFill>
                <a:gsLst>
                  <a:gs pos="0">
                    <a:srgbClr val="FFFFFF"/>
                  </a:gs>
                  <a:gs pos="100000">
                    <a:srgbClr val="FFFFFF"/>
                  </a:gs>
                </a:gsLst>
                <a:lin ang="5400000" scaled="0"/>
              </a:gradFill>
              <a:latin typeface="Segoe UI"/>
              <a:ea typeface="+mn-ea"/>
            </a:endParaRPr>
          </a:p>
        </p:txBody>
      </p:sp>
      <p:sp>
        <p:nvSpPr>
          <p:cNvPr id="9" name="Freeform 64"/>
          <p:cNvSpPr>
            <a:spLocks noEditPoints="1"/>
          </p:cNvSpPr>
          <p:nvPr userDrawn="1"/>
        </p:nvSpPr>
        <p:spPr bwMode="black">
          <a:xfrm flipH="1">
            <a:off x="10810809" y="237792"/>
            <a:ext cx="1206401" cy="926384"/>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5592" tIns="42796" rIns="85592" bIns="42796" numCol="1" anchor="t" anchorCtr="0" compatLnSpc="1">
            <a:prstTxWarp prst="textNoShape">
              <a:avLst/>
            </a:prstTxWarp>
          </a:bodyPr>
          <a:lstStyle/>
          <a:p>
            <a:pPr defTabSz="950831" eaLnBrk="1" fontAlgn="auto" hangingPunct="1">
              <a:spcBef>
                <a:spcPts val="0"/>
              </a:spcBef>
              <a:spcAft>
                <a:spcPts val="0"/>
              </a:spcAft>
              <a:defRPr/>
            </a:pPr>
            <a:endParaRPr lang="en-US" sz="1664" kern="0" smtClean="0">
              <a:solidFill>
                <a:srgbClr val="292929"/>
              </a:solidFill>
              <a:latin typeface="Segoe UI"/>
              <a:ea typeface="+mn-ea"/>
            </a:endParaRPr>
          </a:p>
        </p:txBody>
      </p:sp>
      <p:sp>
        <p:nvSpPr>
          <p:cNvPr id="4" name="Text Placeholder 3"/>
          <p:cNvSpPr>
            <a:spLocks noGrp="1"/>
          </p:cNvSpPr>
          <p:nvPr>
            <p:ph type="body" sz="quarter" idx="10"/>
          </p:nvPr>
        </p:nvSpPr>
        <p:spPr>
          <a:xfrm>
            <a:off x="601628" y="237794"/>
            <a:ext cx="9497386" cy="6544414"/>
          </a:xfrm>
          <a:prstGeom prst="rect">
            <a:avLst/>
          </a:prstGeom>
        </p:spPr>
        <p:txBody>
          <a:bodyPr/>
          <a:lstStyle>
            <a:lvl1pPr marL="0" indent="0">
              <a:buNone/>
              <a:defRPr sz="3671"/>
            </a:lvl1pPr>
            <a:lvl2pPr>
              <a:defRPr sz="3671"/>
            </a:lvl2pPr>
            <a:lvl3pPr>
              <a:defRPr sz="3671"/>
            </a:lvl3pPr>
            <a:lvl4pPr>
              <a:defRPr sz="3671"/>
            </a:lvl4pPr>
            <a:lvl5pPr>
              <a:defRPr sz="3671"/>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3920228543"/>
      </p:ext>
    </p:extLst>
  </p:cSld>
  <p:clrMapOvr>
    <a:masterClrMapping/>
  </p:clrMapOvr>
  <p:transition>
    <p:fade/>
  </p:transition>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436475" cy="699452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
        <p:nvSpPr>
          <p:cNvPr id="3" name="Text Box 3"/>
          <p:cNvSpPr txBox="1">
            <a:spLocks noChangeArrowheads="1"/>
          </p:cNvSpPr>
          <p:nvPr userDrawn="1"/>
        </p:nvSpPr>
        <p:spPr bwMode="blackWhite">
          <a:xfrm>
            <a:off x="459230" y="5612730"/>
            <a:ext cx="8812606" cy="734813"/>
          </a:xfrm>
          <a:prstGeom prst="rect">
            <a:avLst/>
          </a:prstGeom>
          <a:noFill/>
          <a:ln w="12700">
            <a:noFill/>
            <a:miter lim="800000"/>
            <a:headEnd type="none" w="sm" len="sm"/>
            <a:tailEnd type="none" w="sm" len="sm"/>
          </a:ln>
          <a:effectLst/>
        </p:spPr>
        <p:txBody>
          <a:bodyPr vert="horz" wrap="square" lIns="182806" tIns="146246" rIns="182806" bIns="146246" numCol="1" anchor="t" anchorCtr="0" compatLnSpc="1">
            <a:prstTxWarp prst="textNoShape">
              <a:avLst/>
            </a:prstTxWarp>
            <a:spAutoFit/>
          </a:bodyPr>
          <a:lstStyle/>
          <a:p>
            <a:pPr defTabSz="931832"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a:t>
            </a:r>
            <a:r>
              <a:rPr lang="en-US" sz="700" dirty="0" smtClean="0">
                <a:gradFill>
                  <a:gsLst>
                    <a:gs pos="0">
                      <a:srgbClr val="FFFFFF"/>
                    </a:gs>
                    <a:gs pos="100000">
                      <a:srgbClr val="FFFFFF"/>
                    </a:gs>
                  </a:gsLst>
                  <a:lin ang="5400000" scaled="0"/>
                </a:gradFill>
                <a:latin typeface="Segoe UI"/>
                <a:ea typeface="+mn-ea"/>
                <a:cs typeface="Segoe UI" pitchFamily="34" charset="0"/>
              </a:rPr>
              <a:t>2014 </a:t>
            </a:r>
            <a:r>
              <a:rPr lang="en-US" sz="700" dirty="0">
                <a:gradFill>
                  <a:gsLst>
                    <a:gs pos="0">
                      <a:srgbClr val="FFFFFF"/>
                    </a:gs>
                    <a:gs pos="100000">
                      <a:srgbClr val="FFFFFF"/>
                    </a:gs>
                  </a:gsLst>
                  <a:lin ang="5400000" scaled="0"/>
                </a:gradFill>
                <a:latin typeface="Segoe UI"/>
                <a:ea typeface="+mn-ea"/>
                <a:cs typeface="Segoe UI" pitchFamily="34" charset="0"/>
              </a:rPr>
              <a:t>Microsoft Corporation. All rights reserved. Microsoft, Windows, Windows Vista and other product names are or may be registered trademarks and/or trademarks in the U.S. and/or other countries.</a:t>
            </a:r>
          </a:p>
          <a:p>
            <a:pPr defTabSz="931832"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681310" y="3027178"/>
            <a:ext cx="3288506" cy="704445"/>
          </a:xfrm>
          <a:prstGeom prst="rect">
            <a:avLst/>
          </a:prstGeom>
        </p:spPr>
      </p:pic>
    </p:spTree>
    <p:extLst>
      <p:ext uri="{BB962C8B-B14F-4D97-AF65-F5344CB8AC3E}">
        <p14:creationId xmlns:p14="http://schemas.microsoft.com/office/powerpoint/2010/main" val="113287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32734" y="360123"/>
            <a:ext cx="11209447" cy="842446"/>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459276310"/>
      </p:ext>
    </p:extLst>
  </p:cSld>
  <p:clrMapOvr>
    <a:masterClrMapping/>
  </p:clrMapOvr>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29207" y="6499407"/>
            <a:ext cx="1716094" cy="199393"/>
          </a:xfrm>
          <a:prstGeom prst="rect">
            <a:avLst/>
          </a:prstGeom>
        </p:spPr>
      </p:pic>
    </p:spTree>
    <p:extLst>
      <p:ext uri="{BB962C8B-B14F-4D97-AF65-F5344CB8AC3E}">
        <p14:creationId xmlns:p14="http://schemas.microsoft.com/office/powerpoint/2010/main" val="1874445143"/>
      </p:ext>
    </p:extLst>
  </p:cSld>
  <p:clrMapOvr>
    <a:masterClrMapping/>
  </p:clrMapOvr>
  <p:transition>
    <p:fade/>
  </p:transition>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a:prstGeom prst="rect">
            <a:avLst/>
          </a:prstGeom>
        </p:spPr>
        <p:txBody>
          <a:bodyPr/>
          <a:lstStyle>
            <a:lvl1pPr>
              <a:defRPr sz="5507"/>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29207" y="6499407"/>
            <a:ext cx="1716094" cy="199393"/>
          </a:xfrm>
          <a:prstGeom prst="rect">
            <a:avLst/>
          </a:prstGeom>
        </p:spPr>
      </p:pic>
    </p:spTree>
    <p:extLst>
      <p:ext uri="{BB962C8B-B14F-4D97-AF65-F5344CB8AC3E}">
        <p14:creationId xmlns:p14="http://schemas.microsoft.com/office/powerpoint/2010/main" val="458337717"/>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074422303"/>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434704" cy="6994521"/>
          </a:xfrm>
          <a:prstGeom prst="rect">
            <a:avLst/>
          </a:prstGeom>
        </p:spPr>
      </p:pic>
      <p:sp>
        <p:nvSpPr>
          <p:cNvPr id="2" name="Rectangle 1"/>
          <p:cNvSpPr/>
          <p:nvPr userDrawn="1"/>
        </p:nvSpPr>
        <p:spPr bwMode="auto">
          <a:xfrm>
            <a:off x="271398" y="2125663"/>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73050" y="3954443"/>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smtClean="0"/>
              <a:t>Speaker Name</a:t>
            </a:r>
          </a:p>
        </p:txBody>
      </p:sp>
      <p:sp>
        <p:nvSpPr>
          <p:cNvPr id="8" name="Rectangle 7"/>
          <p:cNvSpPr/>
          <p:nvPr userDrawn="1"/>
        </p:nvSpPr>
        <p:spPr bwMode="auto">
          <a:xfrm>
            <a:off x="457200" y="479425"/>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2800" dirty="0" smtClean="0">
                <a:gradFill>
                  <a:gsLst>
                    <a:gs pos="93939">
                      <a:srgbClr val="525252"/>
                    </a:gs>
                    <a:gs pos="80808">
                      <a:srgbClr val="525252"/>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1400" dirty="0" smtClean="0">
                <a:gradFill>
                  <a:gsLst>
                    <a:gs pos="93939">
                      <a:srgbClr val="525252"/>
                    </a:gs>
                    <a:gs pos="80808">
                      <a:srgbClr val="525252"/>
                    </a:gs>
                  </a:gsLst>
                  <a:lin ang="5400000" scaled="1"/>
                </a:gradFill>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5672" y="6149340"/>
            <a:ext cx="1702251" cy="365760"/>
          </a:xfrm>
          <a:prstGeom prst="rect">
            <a:avLst/>
          </a:prstGeom>
        </p:spPr>
      </p:pic>
    </p:spTree>
    <p:extLst>
      <p:ext uri="{BB962C8B-B14F-4D97-AF65-F5344CB8AC3E}">
        <p14:creationId xmlns:p14="http://schemas.microsoft.com/office/powerpoint/2010/main" val="77129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149340"/>
            <a:ext cx="1707455" cy="365760"/>
          </a:xfrm>
          <a:prstGeom prst="rect">
            <a:avLst/>
          </a:prstGeom>
        </p:spPr>
      </p:pic>
      <p:sp>
        <p:nvSpPr>
          <p:cNvPr id="8" name="Rectangle 7"/>
          <p:cNvSpPr/>
          <p:nvPr userDrawn="1"/>
        </p:nvSpPr>
        <p:spPr bwMode="auto">
          <a:xfrm>
            <a:off x="457200" y="479425"/>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2800" dirty="0" smtClean="0">
                <a:gradFill>
                  <a:gsLst>
                    <a:gs pos="51515">
                      <a:srgbClr val="FFFFFF"/>
                    </a:gs>
                    <a:gs pos="43000">
                      <a:srgbClr val="FFFFFF"/>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1400" dirty="0" smtClean="0">
                <a:gradFill>
                  <a:gsLst>
                    <a:gs pos="51515">
                      <a:srgbClr val="FFFFFF"/>
                    </a:gs>
                    <a:gs pos="43000">
                      <a:srgbClr val="FFFFFF"/>
                    </a:gs>
                  </a:gsLst>
                  <a:lin ang="5400000" scaled="1"/>
                </a:gradFill>
                <a:ea typeface="Segoe UI" pitchFamily="34" charset="0"/>
                <a:cs typeface="Segoe UI" pitchFamily="34" charset="0"/>
              </a:rPr>
              <a:t>Update on slide master</a:t>
            </a:r>
          </a:p>
        </p:txBody>
      </p:sp>
    </p:spTree>
    <p:extLst>
      <p:ext uri="{BB962C8B-B14F-4D97-AF65-F5344CB8AC3E}">
        <p14:creationId xmlns:p14="http://schemas.microsoft.com/office/powerpoint/2010/main" val="8767530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14362876"/>
      </p:ext>
    </p:extLst>
  </p:cSld>
  <p:clrMapOvr>
    <a:masterClrMapping/>
  </p:clrMapOvr>
  <p:transition>
    <p:fade/>
  </p:transition>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80327851"/>
      </p:ext>
    </p:extLst>
  </p:cSld>
  <p:clrMapOvr>
    <a:masterClrMapping/>
  </p:clrMapOvr>
  <p:transition>
    <p:fade/>
  </p:transition>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17871564"/>
      </p:ext>
    </p:extLst>
  </p:cSld>
  <p:clrMapOvr>
    <a:masterClrMapping/>
  </p:clrMapOvr>
  <p:transition>
    <p:fade/>
  </p:transition>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61925419"/>
      </p:ext>
    </p:extLst>
  </p:cSld>
  <p:clrMapOvr>
    <a:masterClrMapping/>
  </p:clrMapOvr>
  <p:transition>
    <p:fade/>
  </p:transition>
  <p:timing>
    <p:tnLst>
      <p:par>
        <p:cTn id="1" dur="indefinite" restart="never" nodeType="tmRoot"/>
      </p:par>
    </p:tnLst>
  </p:timing>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242344488"/>
      </p:ext>
    </p:extLst>
  </p:cSld>
  <p:clrMapOvr>
    <a:masterClrMapping/>
  </p:clrMapOvr>
  <p:transition>
    <p:fade/>
  </p:transition>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5603466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7620172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67391706"/>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734880261"/>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82620105"/>
      </p:ext>
    </p:extLst>
  </p:cSld>
  <p:clrMapOvr>
    <a:masterClrMapping/>
  </p:clrMapOvr>
  <p:transition>
    <p:fade/>
  </p:transition>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4258712"/>
      </p:ext>
    </p:extLst>
  </p:cSld>
  <p:clrMapOvr>
    <a:masterClrMapping/>
  </p:clrMapOvr>
  <p:transition>
    <p:fade/>
  </p:transition>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23176899"/>
      </p:ext>
    </p:extLst>
  </p:cSld>
  <p:clrMapOvr>
    <a:masterClrMapping/>
  </p:clrMapOvr>
  <p:transition>
    <p:fade/>
  </p:transition>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659470769"/>
      </p:ext>
    </p:extLst>
  </p:cSld>
  <p:clrMapOvr>
    <a:masterClrMapping/>
  </p:clrMapOvr>
  <p:transition>
    <p:fade/>
  </p:transition>
  <p:timing>
    <p:tnLst>
      <p:par>
        <p:cT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8147910"/>
      </p:ext>
    </p:extLst>
  </p:cSld>
  <p:clrMapOvr>
    <a:masterClrMapping/>
  </p:clrMapOvr>
  <p:transition>
    <p:fade/>
  </p:transition>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1409813"/>
      </p:ext>
    </p:extLst>
  </p:cSld>
  <p:clrMapOvr>
    <a:masterClrMapping/>
  </p:clrMapOvr>
  <p:transition>
    <p:fade/>
  </p:transition>
  <p:timing>
    <p:tnLst>
      <p:par>
        <p:cTn id="1" dur="indefinite" restart="never" nodeType="tmRoot"/>
      </p:par>
    </p:tn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987673"/>
      </p:ext>
    </p:extLst>
  </p:cSld>
  <p:clrMapOvr>
    <a:masterClrMapping/>
  </p:clrMapOvr>
  <p:transition>
    <p:fade/>
  </p:transition>
  <p:timing>
    <p:tnLst>
      <p:par>
        <p:cTn id="1" dur="indefinite" restart="never" nodeType="tmRoot"/>
      </p:par>
    </p:tn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389194"/>
      </p:ext>
    </p:extLst>
  </p:cSld>
  <p:clrMapOvr>
    <a:masterClrMapping/>
  </p:clrMapOvr>
  <p:transition>
    <p:fade/>
  </p:transition>
  <p:timing>
    <p:tnLst>
      <p:par>
        <p:cT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eaLnBrk="1" hangingPunct="1"/>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94575738"/>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a:t>
            </a:r>
            <a:r>
              <a:rPr lang="en-US" sz="700" dirty="0" smtClean="0">
                <a:gradFill>
                  <a:gsLst>
                    <a:gs pos="0">
                      <a:srgbClr val="FFFFFF"/>
                    </a:gs>
                    <a:gs pos="100000">
                      <a:srgbClr val="FFFFFF"/>
                    </a:gs>
                  </a:gsLst>
                  <a:lin ang="5400000" scaled="0"/>
                </a:gradFill>
                <a:latin typeface="Segoe UI"/>
                <a:ea typeface="+mn-ea"/>
                <a:cs typeface="Segoe UI" pitchFamily="34" charset="0"/>
              </a:rPr>
              <a:t>2015 </a:t>
            </a:r>
            <a:r>
              <a:rPr lang="en-US" sz="700" dirty="0">
                <a:gradFill>
                  <a:gsLst>
                    <a:gs pos="0">
                      <a:srgbClr val="FFFFFF"/>
                    </a:gs>
                    <a:gs pos="100000">
                      <a:srgbClr val="FFFFFF"/>
                    </a:gs>
                  </a:gsLst>
                  <a:lin ang="5400000" scaled="0"/>
                </a:gradFill>
                <a:latin typeface="Segoe UI"/>
                <a:ea typeface="+mn-ea"/>
                <a:cs typeface="Segoe UI" pitchFamily="34" charset="0"/>
              </a:rPr>
              <a:t>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000848736"/>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pPr lvl="0"/>
            <a:r>
              <a:rPr lang="en-US" noProof="0" dirty="0" smtClean="0"/>
              <a:t>Click icon to add picture</a:t>
            </a:r>
            <a:endParaRPr lang="en-US" noProof="0" dirty="0"/>
          </a:p>
        </p:txBody>
      </p:sp>
    </p:spTree>
    <p:extLst>
      <p:ext uri="{BB962C8B-B14F-4D97-AF65-F5344CB8AC3E}">
        <p14:creationId xmlns:p14="http://schemas.microsoft.com/office/powerpoint/2010/main" val="937907936"/>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9979186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402805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4872789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51068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524987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0748705"/>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212850"/>
            <a:ext cx="12436475" cy="5781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39" tIns="46639" rIns="46639" bIns="46639" anchor="ctr"/>
          <a:lstStyle/>
          <a:p>
            <a:pPr algn="ctr" defTabSz="932472" eaLnBrk="1" hangingPunct="1">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1176135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lIns="182880" tIns="146304" rIns="182880" bIns="146304">
            <a:spAutoFit/>
          </a:bodyPr>
          <a:lstStyle/>
          <a:p>
            <a:pPr defTabSz="932290" fontAlgn="auto">
              <a:spcBef>
                <a:spcPts val="0"/>
              </a:spcBef>
              <a:spcAft>
                <a:spcPts val="0"/>
              </a:spcAft>
              <a:defRPr/>
            </a:pPr>
            <a:r>
              <a:rPr lang="en-US" sz="700" dirty="0">
                <a:gradFill>
                  <a:gsLst>
                    <a:gs pos="0">
                      <a:schemeClr val="tx1"/>
                    </a:gs>
                    <a:gs pos="100000">
                      <a:schemeClr val="tx1"/>
                    </a:gs>
                  </a:gsLst>
                  <a:lin ang="5400000" scaled="0"/>
                </a:gradFill>
                <a:latin typeface="+mn-lt"/>
                <a:ea typeface="+mn-ea"/>
                <a:cs typeface="Segoe UI" pitchFamily="34" charset="0"/>
              </a:rPr>
              <a:t>© </a:t>
            </a:r>
            <a:r>
              <a:rPr lang="en-US" sz="700" dirty="0" smtClean="0">
                <a:gradFill>
                  <a:gsLst>
                    <a:gs pos="0">
                      <a:schemeClr val="tx1"/>
                    </a:gs>
                    <a:gs pos="100000">
                      <a:schemeClr val="tx1"/>
                    </a:gs>
                  </a:gsLst>
                  <a:lin ang="5400000" scaled="0"/>
                </a:gradFill>
                <a:latin typeface="+mn-lt"/>
                <a:ea typeface="+mn-ea"/>
                <a:cs typeface="Segoe UI" pitchFamily="34" charset="0"/>
              </a:rPr>
              <a:t>2015 </a:t>
            </a:r>
            <a:r>
              <a:rPr lang="en-US" sz="700" dirty="0">
                <a:gradFill>
                  <a:gsLst>
                    <a:gs pos="0">
                      <a:schemeClr val="tx1"/>
                    </a:gs>
                    <a:gs pos="100000">
                      <a:schemeClr val="tx1"/>
                    </a:gs>
                  </a:gsLst>
                  <a:lin ang="5400000" scaled="0"/>
                </a:gradFill>
                <a:latin typeface="+mn-lt"/>
                <a:ea typeface="+mn-ea"/>
                <a:cs typeface="Segoe UI" pitchFamily="34" charset="0"/>
              </a:rPr>
              <a:t>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3330245"/>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smtClean="0"/>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8795287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defRPr/>
              </a:pPr>
              <a:endParaRPr lang="en-US">
                <a:solidFill>
                  <a:srgbClr val="FFFFFF"/>
                </a:solidFill>
                <a:latin typeface="Segoe UI Semilight"/>
                <a:ea typeface="+mn-ea"/>
              </a:endParaRPr>
            </a:p>
          </p:txBody>
        </p:sp>
      </p:grpSp>
    </p:spTree>
    <p:extLst>
      <p:ext uri="{BB962C8B-B14F-4D97-AF65-F5344CB8AC3E}">
        <p14:creationId xmlns:p14="http://schemas.microsoft.com/office/powerpoint/2010/main" val="2659639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98702335"/>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5891161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27635860"/>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22851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66581765"/>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256325810"/>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2560682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140847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457036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000696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6053798"/>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4784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583532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221503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3480724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1385482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2034"/>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WPC 2015 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0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9400450"/>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Semilight"/>
                <a:ea typeface="+mn-ea"/>
              </a:endParaRPr>
            </a:p>
          </p:txBody>
        </p:sp>
      </p:grpSp>
    </p:spTree>
    <p:extLst>
      <p:ext uri="{BB962C8B-B14F-4D97-AF65-F5344CB8AC3E}">
        <p14:creationId xmlns:p14="http://schemas.microsoft.com/office/powerpoint/2010/main" val="14620051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07028270"/>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80506326"/>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436475" cy="7002462"/>
          </a:xfrm>
          <a:prstGeom prst="rect">
            <a:avLst/>
          </a:prstGeom>
        </p:spPr>
      </p:pic>
    </p:spTree>
    <p:extLst>
      <p:ext uri="{BB962C8B-B14F-4D97-AF65-F5344CB8AC3E}">
        <p14:creationId xmlns:p14="http://schemas.microsoft.com/office/powerpoint/2010/main" val="520917902"/>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0" y="-7939"/>
            <a:ext cx="12436474" cy="4572001"/>
          </a:xfrm>
          <a:prstGeom prst="rect">
            <a:avLst/>
          </a:prstGeom>
        </p:spPr>
      </p:pic>
      <p:sp>
        <p:nvSpPr>
          <p:cNvPr id="7" name="Rectangle 6"/>
          <p:cNvSpPr/>
          <p:nvPr userDrawn="1"/>
        </p:nvSpPr>
        <p:spPr bwMode="auto">
          <a:xfrm>
            <a:off x="0" y="-7939"/>
            <a:ext cx="12436475" cy="457200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solidFill>
                <a:srgbClr val="FFFFFF"/>
              </a:solidFill>
              <a:ea typeface="Segoe UI" pitchFamily="34" charset="0"/>
              <a:cs typeface="Segoe UI" pitchFamily="34" charset="0"/>
            </a:endParaRPr>
          </a:p>
        </p:txBody>
      </p:sp>
      <p:sp>
        <p:nvSpPr>
          <p:cNvPr id="4" name="Rectangle 3"/>
          <p:cNvSpPr/>
          <p:nvPr userDrawn="1"/>
        </p:nvSpPr>
        <p:spPr bwMode="auto">
          <a:xfrm>
            <a:off x="0" y="4564063"/>
            <a:ext cx="12436475" cy="1752599"/>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25648216"/>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54612900"/>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0660807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44419122"/>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61914021"/>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5002987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8427480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061826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7871426"/>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730126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784201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2430971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0674202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4116776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9793416"/>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4227797064"/>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0" y="2873017"/>
            <a:ext cx="11255709" cy="2435131"/>
          </a:xfrm>
        </p:spPr>
        <p:txBody>
          <a:bodyPr anchor="b">
            <a:noAutofit/>
          </a:bodyPr>
          <a:lstStyle>
            <a:lvl1pPr algn="l">
              <a:defRPr sz="24376">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3087907197"/>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608698373"/>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3722162060"/>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263874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46521439"/>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10814148"/>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62446797"/>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53583074"/>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0354055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040065716"/>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258671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341838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06436888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644222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457647"/>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91936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870575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879820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15901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20" Type="http://schemas.openxmlformats.org/officeDocument/2006/relationships/slideLayout" Target="../slideLayouts/slideLayout204.xml"/><Relationship Id="rId21" Type="http://schemas.openxmlformats.org/officeDocument/2006/relationships/slideLayout" Target="../slideLayouts/slideLayout205.xml"/><Relationship Id="rId22" Type="http://schemas.openxmlformats.org/officeDocument/2006/relationships/slideLayout" Target="../slideLayouts/slideLayout206.xml"/><Relationship Id="rId23" Type="http://schemas.openxmlformats.org/officeDocument/2006/relationships/slideLayout" Target="../slideLayouts/slideLayout207.xml"/><Relationship Id="rId24" Type="http://schemas.openxmlformats.org/officeDocument/2006/relationships/slideLayout" Target="../slideLayouts/slideLayout208.xml"/><Relationship Id="rId25" Type="http://schemas.openxmlformats.org/officeDocument/2006/relationships/slideLayout" Target="../slideLayouts/slideLayout209.xml"/><Relationship Id="rId26" Type="http://schemas.openxmlformats.org/officeDocument/2006/relationships/slideLayout" Target="../slideLayouts/slideLayout210.xml"/><Relationship Id="rId27" Type="http://schemas.openxmlformats.org/officeDocument/2006/relationships/slideLayout" Target="../slideLayouts/slideLayout211.xml"/><Relationship Id="rId28" Type="http://schemas.openxmlformats.org/officeDocument/2006/relationships/slideLayout" Target="../slideLayouts/slideLayout212.xml"/><Relationship Id="rId29" Type="http://schemas.openxmlformats.org/officeDocument/2006/relationships/slideLayout" Target="../slideLayouts/slideLayout213.xml"/><Relationship Id="rId1" Type="http://schemas.openxmlformats.org/officeDocument/2006/relationships/slideLayout" Target="../slideLayouts/slideLayout185.xml"/><Relationship Id="rId2" Type="http://schemas.openxmlformats.org/officeDocument/2006/relationships/slideLayout" Target="../slideLayouts/slideLayout186.xml"/><Relationship Id="rId3" Type="http://schemas.openxmlformats.org/officeDocument/2006/relationships/slideLayout" Target="../slideLayouts/slideLayout187.xml"/><Relationship Id="rId4" Type="http://schemas.openxmlformats.org/officeDocument/2006/relationships/slideLayout" Target="../slideLayouts/slideLayout188.xml"/><Relationship Id="rId5" Type="http://schemas.openxmlformats.org/officeDocument/2006/relationships/slideLayout" Target="../slideLayouts/slideLayout189.xml"/><Relationship Id="rId30" Type="http://schemas.openxmlformats.org/officeDocument/2006/relationships/slideLayout" Target="../slideLayouts/slideLayout214.xml"/><Relationship Id="rId31" Type="http://schemas.openxmlformats.org/officeDocument/2006/relationships/slideLayout" Target="../slideLayouts/slideLayout215.xml"/><Relationship Id="rId32" Type="http://schemas.openxmlformats.org/officeDocument/2006/relationships/slideLayout" Target="../slideLayouts/slideLayout216.xml"/><Relationship Id="rId9" Type="http://schemas.openxmlformats.org/officeDocument/2006/relationships/slideLayout" Target="../slideLayouts/slideLayout193.xml"/><Relationship Id="rId6" Type="http://schemas.openxmlformats.org/officeDocument/2006/relationships/slideLayout" Target="../slideLayouts/slideLayout190.xml"/><Relationship Id="rId7" Type="http://schemas.openxmlformats.org/officeDocument/2006/relationships/slideLayout" Target="../slideLayouts/slideLayout191.xml"/><Relationship Id="rId8" Type="http://schemas.openxmlformats.org/officeDocument/2006/relationships/slideLayout" Target="../slideLayouts/slideLayout192.xml"/><Relationship Id="rId33" Type="http://schemas.openxmlformats.org/officeDocument/2006/relationships/slideLayout" Target="../slideLayouts/slideLayout217.xml"/><Relationship Id="rId34" Type="http://schemas.openxmlformats.org/officeDocument/2006/relationships/slideLayout" Target="../slideLayouts/slideLayout218.xml"/><Relationship Id="rId35" Type="http://schemas.openxmlformats.org/officeDocument/2006/relationships/slideLayout" Target="../slideLayouts/slideLayout219.xml"/><Relationship Id="rId36" Type="http://schemas.openxmlformats.org/officeDocument/2006/relationships/theme" Target="../theme/theme10.xml"/><Relationship Id="rId10" Type="http://schemas.openxmlformats.org/officeDocument/2006/relationships/slideLayout" Target="../slideLayouts/slideLayout194.xml"/><Relationship Id="rId11" Type="http://schemas.openxmlformats.org/officeDocument/2006/relationships/slideLayout" Target="../slideLayouts/slideLayout195.xml"/><Relationship Id="rId12" Type="http://schemas.openxmlformats.org/officeDocument/2006/relationships/slideLayout" Target="../slideLayouts/slideLayout196.xml"/><Relationship Id="rId13" Type="http://schemas.openxmlformats.org/officeDocument/2006/relationships/slideLayout" Target="../slideLayouts/slideLayout197.xml"/><Relationship Id="rId14" Type="http://schemas.openxmlformats.org/officeDocument/2006/relationships/slideLayout" Target="../slideLayouts/slideLayout198.xml"/><Relationship Id="rId15" Type="http://schemas.openxmlformats.org/officeDocument/2006/relationships/slideLayout" Target="../slideLayouts/slideLayout199.xml"/><Relationship Id="rId16" Type="http://schemas.openxmlformats.org/officeDocument/2006/relationships/slideLayout" Target="../slideLayouts/slideLayout200.xml"/><Relationship Id="rId17" Type="http://schemas.openxmlformats.org/officeDocument/2006/relationships/slideLayout" Target="../slideLayouts/slideLayout201.xml"/><Relationship Id="rId18" Type="http://schemas.openxmlformats.org/officeDocument/2006/relationships/slideLayout" Target="../slideLayouts/slideLayout202.xml"/><Relationship Id="rId19" Type="http://schemas.openxmlformats.org/officeDocument/2006/relationships/slideLayout" Target="../slideLayouts/slideLayout203.xml"/><Relationship Id="rId37" Type="http://schemas.openxmlformats.org/officeDocument/2006/relationships/image" Target="../media/image17.png"/></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230.xml"/><Relationship Id="rId12" Type="http://schemas.openxmlformats.org/officeDocument/2006/relationships/slideLayout" Target="../slideLayouts/slideLayout231.xml"/><Relationship Id="rId13" Type="http://schemas.openxmlformats.org/officeDocument/2006/relationships/slideLayout" Target="../slideLayouts/slideLayout232.xml"/><Relationship Id="rId14" Type="http://schemas.openxmlformats.org/officeDocument/2006/relationships/slideLayout" Target="../slideLayouts/slideLayout233.xml"/><Relationship Id="rId15" Type="http://schemas.openxmlformats.org/officeDocument/2006/relationships/slideLayout" Target="../slideLayouts/slideLayout234.xml"/><Relationship Id="rId16" Type="http://schemas.openxmlformats.org/officeDocument/2006/relationships/slideLayout" Target="../slideLayouts/slideLayout235.xml"/><Relationship Id="rId17" Type="http://schemas.openxmlformats.org/officeDocument/2006/relationships/theme" Target="../theme/theme11.xml"/><Relationship Id="rId1" Type="http://schemas.openxmlformats.org/officeDocument/2006/relationships/slideLayout" Target="../slideLayouts/slideLayout220.xml"/><Relationship Id="rId2" Type="http://schemas.openxmlformats.org/officeDocument/2006/relationships/slideLayout" Target="../slideLayouts/slideLayout221.xml"/><Relationship Id="rId3" Type="http://schemas.openxmlformats.org/officeDocument/2006/relationships/slideLayout" Target="../slideLayouts/slideLayout222.xml"/><Relationship Id="rId4" Type="http://schemas.openxmlformats.org/officeDocument/2006/relationships/slideLayout" Target="../slideLayouts/slideLayout223.xml"/><Relationship Id="rId5" Type="http://schemas.openxmlformats.org/officeDocument/2006/relationships/slideLayout" Target="../slideLayouts/slideLayout224.xml"/><Relationship Id="rId6" Type="http://schemas.openxmlformats.org/officeDocument/2006/relationships/slideLayout" Target="../slideLayouts/slideLayout225.xml"/><Relationship Id="rId7" Type="http://schemas.openxmlformats.org/officeDocument/2006/relationships/slideLayout" Target="../slideLayouts/slideLayout226.xml"/><Relationship Id="rId8" Type="http://schemas.openxmlformats.org/officeDocument/2006/relationships/slideLayout" Target="../slideLayouts/slideLayout227.xml"/><Relationship Id="rId9" Type="http://schemas.openxmlformats.org/officeDocument/2006/relationships/slideLayout" Target="../slideLayouts/slideLayout228.xml"/><Relationship Id="rId10" Type="http://schemas.openxmlformats.org/officeDocument/2006/relationships/slideLayout" Target="../slideLayouts/slideLayout229.xml"/></Relationships>
</file>

<file path=ppt/slideMasters/_rels/slideMaster12.xml.rels><?xml version="1.0" encoding="UTF-8" standalone="yes"?>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7.png"/></Relationships>
</file>

<file path=ppt/slideMasters/_rels/slideMaster13.xml.rels><?xml version="1.0" encoding="UTF-8" standalone="yes"?>
<Relationships xmlns="http://schemas.openxmlformats.org/package/2006/relationships"><Relationship Id="rId20" Type="http://schemas.openxmlformats.org/officeDocument/2006/relationships/slideLayout" Target="../slideLayouts/slideLayout255.xml"/><Relationship Id="rId21" Type="http://schemas.openxmlformats.org/officeDocument/2006/relationships/slideLayout" Target="../slideLayouts/slideLayout256.xml"/><Relationship Id="rId22" Type="http://schemas.openxmlformats.org/officeDocument/2006/relationships/slideLayout" Target="../slideLayouts/slideLayout257.xml"/><Relationship Id="rId23" Type="http://schemas.openxmlformats.org/officeDocument/2006/relationships/slideLayout" Target="../slideLayouts/slideLayout258.xml"/><Relationship Id="rId24" Type="http://schemas.openxmlformats.org/officeDocument/2006/relationships/slideLayout" Target="../slideLayouts/slideLayout259.xml"/><Relationship Id="rId25" Type="http://schemas.openxmlformats.org/officeDocument/2006/relationships/slideLayout" Target="../slideLayouts/slideLayout260.xml"/><Relationship Id="rId26" Type="http://schemas.openxmlformats.org/officeDocument/2006/relationships/slideLayout" Target="../slideLayouts/slideLayout261.xml"/><Relationship Id="rId27" Type="http://schemas.openxmlformats.org/officeDocument/2006/relationships/slideLayout" Target="../slideLayouts/slideLayout262.xml"/><Relationship Id="rId28" Type="http://schemas.openxmlformats.org/officeDocument/2006/relationships/slideLayout" Target="../slideLayouts/slideLayout263.xml"/><Relationship Id="rId29" Type="http://schemas.openxmlformats.org/officeDocument/2006/relationships/slideLayout" Target="../slideLayouts/slideLayout264.xml"/><Relationship Id="rId1" Type="http://schemas.openxmlformats.org/officeDocument/2006/relationships/slideLayout" Target="../slideLayouts/slideLayout236.xml"/><Relationship Id="rId2" Type="http://schemas.openxmlformats.org/officeDocument/2006/relationships/slideLayout" Target="../slideLayouts/slideLayout237.xml"/><Relationship Id="rId3" Type="http://schemas.openxmlformats.org/officeDocument/2006/relationships/slideLayout" Target="../slideLayouts/slideLayout238.xml"/><Relationship Id="rId4" Type="http://schemas.openxmlformats.org/officeDocument/2006/relationships/slideLayout" Target="../slideLayouts/slideLayout239.xml"/><Relationship Id="rId5" Type="http://schemas.openxmlformats.org/officeDocument/2006/relationships/slideLayout" Target="../slideLayouts/slideLayout240.xml"/><Relationship Id="rId30" Type="http://schemas.openxmlformats.org/officeDocument/2006/relationships/slideLayout" Target="../slideLayouts/slideLayout265.xml"/><Relationship Id="rId31" Type="http://schemas.openxmlformats.org/officeDocument/2006/relationships/slideLayout" Target="../slideLayouts/slideLayout266.xml"/><Relationship Id="rId32" Type="http://schemas.openxmlformats.org/officeDocument/2006/relationships/slideLayout" Target="../slideLayouts/slideLayout267.xml"/><Relationship Id="rId9" Type="http://schemas.openxmlformats.org/officeDocument/2006/relationships/slideLayout" Target="../slideLayouts/slideLayout244.xml"/><Relationship Id="rId6" Type="http://schemas.openxmlformats.org/officeDocument/2006/relationships/slideLayout" Target="../slideLayouts/slideLayout241.xml"/><Relationship Id="rId7" Type="http://schemas.openxmlformats.org/officeDocument/2006/relationships/slideLayout" Target="../slideLayouts/slideLayout242.xml"/><Relationship Id="rId8" Type="http://schemas.openxmlformats.org/officeDocument/2006/relationships/slideLayout" Target="../slideLayouts/slideLayout243.xml"/><Relationship Id="rId33" Type="http://schemas.openxmlformats.org/officeDocument/2006/relationships/slideLayout" Target="../slideLayouts/slideLayout268.xml"/><Relationship Id="rId34" Type="http://schemas.openxmlformats.org/officeDocument/2006/relationships/slideLayout" Target="../slideLayouts/slideLayout269.xml"/><Relationship Id="rId35" Type="http://schemas.openxmlformats.org/officeDocument/2006/relationships/slideLayout" Target="../slideLayouts/slideLayout270.xml"/><Relationship Id="rId36" Type="http://schemas.openxmlformats.org/officeDocument/2006/relationships/slideLayout" Target="../slideLayouts/slideLayout271.xml"/><Relationship Id="rId10" Type="http://schemas.openxmlformats.org/officeDocument/2006/relationships/slideLayout" Target="../slideLayouts/slideLayout245.xml"/><Relationship Id="rId11" Type="http://schemas.openxmlformats.org/officeDocument/2006/relationships/slideLayout" Target="../slideLayouts/slideLayout246.xml"/><Relationship Id="rId12" Type="http://schemas.openxmlformats.org/officeDocument/2006/relationships/slideLayout" Target="../slideLayouts/slideLayout247.xml"/><Relationship Id="rId13" Type="http://schemas.openxmlformats.org/officeDocument/2006/relationships/slideLayout" Target="../slideLayouts/slideLayout248.xml"/><Relationship Id="rId14" Type="http://schemas.openxmlformats.org/officeDocument/2006/relationships/slideLayout" Target="../slideLayouts/slideLayout249.xml"/><Relationship Id="rId15" Type="http://schemas.openxmlformats.org/officeDocument/2006/relationships/slideLayout" Target="../slideLayouts/slideLayout250.xml"/><Relationship Id="rId16" Type="http://schemas.openxmlformats.org/officeDocument/2006/relationships/slideLayout" Target="../slideLayouts/slideLayout251.xml"/><Relationship Id="rId17" Type="http://schemas.openxmlformats.org/officeDocument/2006/relationships/slideLayout" Target="../slideLayouts/slideLayout252.xml"/><Relationship Id="rId18" Type="http://schemas.openxmlformats.org/officeDocument/2006/relationships/slideLayout" Target="../slideLayouts/slideLayout253.xml"/><Relationship Id="rId19" Type="http://schemas.openxmlformats.org/officeDocument/2006/relationships/slideLayout" Target="../slideLayouts/slideLayout254.xml"/><Relationship Id="rId37" Type="http://schemas.openxmlformats.org/officeDocument/2006/relationships/slideLayout" Target="../slideLayouts/slideLayout272.xml"/><Relationship Id="rId38" Type="http://schemas.openxmlformats.org/officeDocument/2006/relationships/theme" Target="../theme/theme13.xml"/><Relationship Id="rId39" Type="http://schemas.openxmlformats.org/officeDocument/2006/relationships/image" Target="../media/image17.png"/></Relationships>
</file>

<file path=ppt/slideMasters/_rels/slideMaster14.xml.rels><?xml version="1.0" encoding="UTF-8" standalone="yes"?>
<Relationships xmlns="http://schemas.openxmlformats.org/package/2006/relationships"><Relationship Id="rId20" Type="http://schemas.openxmlformats.org/officeDocument/2006/relationships/slideLayout" Target="../slideLayouts/slideLayout292.xml"/><Relationship Id="rId21" Type="http://schemas.openxmlformats.org/officeDocument/2006/relationships/slideLayout" Target="../slideLayouts/slideLayout293.xml"/><Relationship Id="rId22" Type="http://schemas.openxmlformats.org/officeDocument/2006/relationships/slideLayout" Target="../slideLayouts/slideLayout294.xml"/><Relationship Id="rId23" Type="http://schemas.openxmlformats.org/officeDocument/2006/relationships/slideLayout" Target="../slideLayouts/slideLayout295.xml"/><Relationship Id="rId24" Type="http://schemas.openxmlformats.org/officeDocument/2006/relationships/slideLayout" Target="../slideLayouts/slideLayout296.xml"/><Relationship Id="rId25" Type="http://schemas.openxmlformats.org/officeDocument/2006/relationships/slideLayout" Target="../slideLayouts/slideLayout297.xml"/><Relationship Id="rId26" Type="http://schemas.openxmlformats.org/officeDocument/2006/relationships/slideLayout" Target="../slideLayouts/slideLayout298.xml"/><Relationship Id="rId27" Type="http://schemas.openxmlformats.org/officeDocument/2006/relationships/slideLayout" Target="../slideLayouts/slideLayout299.xml"/><Relationship Id="rId28" Type="http://schemas.openxmlformats.org/officeDocument/2006/relationships/slideLayout" Target="../slideLayouts/slideLayout300.xml"/><Relationship Id="rId29" Type="http://schemas.openxmlformats.org/officeDocument/2006/relationships/slideLayout" Target="../slideLayouts/slideLayout301.xml"/><Relationship Id="rId1" Type="http://schemas.openxmlformats.org/officeDocument/2006/relationships/slideLayout" Target="../slideLayouts/slideLayout273.xml"/><Relationship Id="rId2" Type="http://schemas.openxmlformats.org/officeDocument/2006/relationships/slideLayout" Target="../slideLayouts/slideLayout274.xml"/><Relationship Id="rId3" Type="http://schemas.openxmlformats.org/officeDocument/2006/relationships/slideLayout" Target="../slideLayouts/slideLayout275.xml"/><Relationship Id="rId4" Type="http://schemas.openxmlformats.org/officeDocument/2006/relationships/slideLayout" Target="../slideLayouts/slideLayout276.xml"/><Relationship Id="rId5" Type="http://schemas.openxmlformats.org/officeDocument/2006/relationships/slideLayout" Target="../slideLayouts/slideLayout277.xml"/><Relationship Id="rId30" Type="http://schemas.openxmlformats.org/officeDocument/2006/relationships/slideLayout" Target="../slideLayouts/slideLayout302.xml"/><Relationship Id="rId31" Type="http://schemas.openxmlformats.org/officeDocument/2006/relationships/slideLayout" Target="../slideLayouts/slideLayout303.xml"/><Relationship Id="rId32" Type="http://schemas.openxmlformats.org/officeDocument/2006/relationships/slideLayout" Target="../slideLayouts/slideLayout304.xml"/><Relationship Id="rId9" Type="http://schemas.openxmlformats.org/officeDocument/2006/relationships/slideLayout" Target="../slideLayouts/slideLayout281.xml"/><Relationship Id="rId6" Type="http://schemas.openxmlformats.org/officeDocument/2006/relationships/slideLayout" Target="../slideLayouts/slideLayout278.xml"/><Relationship Id="rId7" Type="http://schemas.openxmlformats.org/officeDocument/2006/relationships/slideLayout" Target="../slideLayouts/slideLayout279.xml"/><Relationship Id="rId8" Type="http://schemas.openxmlformats.org/officeDocument/2006/relationships/slideLayout" Target="../slideLayouts/slideLayout280.xml"/><Relationship Id="rId33" Type="http://schemas.openxmlformats.org/officeDocument/2006/relationships/slideLayout" Target="../slideLayouts/slideLayout305.xml"/><Relationship Id="rId34" Type="http://schemas.openxmlformats.org/officeDocument/2006/relationships/slideLayout" Target="../slideLayouts/slideLayout306.xml"/><Relationship Id="rId35" Type="http://schemas.openxmlformats.org/officeDocument/2006/relationships/slideLayout" Target="../slideLayouts/slideLayout307.xml"/><Relationship Id="rId36" Type="http://schemas.openxmlformats.org/officeDocument/2006/relationships/theme" Target="../theme/theme14.xml"/><Relationship Id="rId10" Type="http://schemas.openxmlformats.org/officeDocument/2006/relationships/slideLayout" Target="../slideLayouts/slideLayout282.xml"/><Relationship Id="rId11" Type="http://schemas.openxmlformats.org/officeDocument/2006/relationships/slideLayout" Target="../slideLayouts/slideLayout283.xml"/><Relationship Id="rId12" Type="http://schemas.openxmlformats.org/officeDocument/2006/relationships/slideLayout" Target="../slideLayouts/slideLayout284.xml"/><Relationship Id="rId13" Type="http://schemas.openxmlformats.org/officeDocument/2006/relationships/slideLayout" Target="../slideLayouts/slideLayout285.xml"/><Relationship Id="rId14" Type="http://schemas.openxmlformats.org/officeDocument/2006/relationships/slideLayout" Target="../slideLayouts/slideLayout286.xml"/><Relationship Id="rId15" Type="http://schemas.openxmlformats.org/officeDocument/2006/relationships/slideLayout" Target="../slideLayouts/slideLayout287.xml"/><Relationship Id="rId16" Type="http://schemas.openxmlformats.org/officeDocument/2006/relationships/slideLayout" Target="../slideLayouts/slideLayout288.xml"/><Relationship Id="rId17" Type="http://schemas.openxmlformats.org/officeDocument/2006/relationships/slideLayout" Target="../slideLayouts/slideLayout289.xml"/><Relationship Id="rId18" Type="http://schemas.openxmlformats.org/officeDocument/2006/relationships/slideLayout" Target="../slideLayouts/slideLayout290.xml"/><Relationship Id="rId19" Type="http://schemas.openxmlformats.org/officeDocument/2006/relationships/slideLayout" Target="../slideLayouts/slideLayout291.xml"/><Relationship Id="rId37" Type="http://schemas.openxmlformats.org/officeDocument/2006/relationships/image" Target="../media/image17.png"/></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316.xml"/><Relationship Id="rId20" Type="http://schemas.openxmlformats.org/officeDocument/2006/relationships/image" Target="../media/image17.png"/><Relationship Id="rId10" Type="http://schemas.openxmlformats.org/officeDocument/2006/relationships/slideLayout" Target="../slideLayouts/slideLayout317.xml"/><Relationship Id="rId11" Type="http://schemas.openxmlformats.org/officeDocument/2006/relationships/slideLayout" Target="../slideLayouts/slideLayout318.xml"/><Relationship Id="rId12" Type="http://schemas.openxmlformats.org/officeDocument/2006/relationships/slideLayout" Target="../slideLayouts/slideLayout319.xml"/><Relationship Id="rId13" Type="http://schemas.openxmlformats.org/officeDocument/2006/relationships/slideLayout" Target="../slideLayouts/slideLayout320.xml"/><Relationship Id="rId14" Type="http://schemas.openxmlformats.org/officeDocument/2006/relationships/slideLayout" Target="../slideLayouts/slideLayout321.xml"/><Relationship Id="rId15" Type="http://schemas.openxmlformats.org/officeDocument/2006/relationships/slideLayout" Target="../slideLayouts/slideLayout322.xml"/><Relationship Id="rId16" Type="http://schemas.openxmlformats.org/officeDocument/2006/relationships/slideLayout" Target="../slideLayouts/slideLayout323.xml"/><Relationship Id="rId17" Type="http://schemas.openxmlformats.org/officeDocument/2006/relationships/slideLayout" Target="../slideLayouts/slideLayout324.xml"/><Relationship Id="rId18" Type="http://schemas.openxmlformats.org/officeDocument/2006/relationships/slideLayout" Target="../slideLayouts/slideLayout325.xml"/><Relationship Id="rId19" Type="http://schemas.openxmlformats.org/officeDocument/2006/relationships/theme" Target="../theme/theme15.xml"/><Relationship Id="rId1" Type="http://schemas.openxmlformats.org/officeDocument/2006/relationships/slideLayout" Target="../slideLayouts/slideLayout308.xml"/><Relationship Id="rId2" Type="http://schemas.openxmlformats.org/officeDocument/2006/relationships/slideLayout" Target="../slideLayouts/slideLayout309.xml"/><Relationship Id="rId3" Type="http://schemas.openxmlformats.org/officeDocument/2006/relationships/slideLayout" Target="../slideLayouts/slideLayout310.xml"/><Relationship Id="rId4" Type="http://schemas.openxmlformats.org/officeDocument/2006/relationships/slideLayout" Target="../slideLayouts/slideLayout311.xml"/><Relationship Id="rId5" Type="http://schemas.openxmlformats.org/officeDocument/2006/relationships/slideLayout" Target="../slideLayouts/slideLayout312.xml"/><Relationship Id="rId6" Type="http://schemas.openxmlformats.org/officeDocument/2006/relationships/slideLayout" Target="../slideLayouts/slideLayout313.xml"/><Relationship Id="rId7" Type="http://schemas.openxmlformats.org/officeDocument/2006/relationships/slideLayout" Target="../slideLayouts/slideLayout314.xml"/><Relationship Id="rId8" Type="http://schemas.openxmlformats.org/officeDocument/2006/relationships/slideLayout" Target="../slideLayouts/slideLayout315.xml"/></Relationships>
</file>

<file path=ppt/slideMasters/_rels/slideMaster16.xml.rels><?xml version="1.0" encoding="UTF-8" standalone="yes"?>
<Relationships xmlns="http://schemas.openxmlformats.org/package/2006/relationships"><Relationship Id="rId20" Type="http://schemas.openxmlformats.org/officeDocument/2006/relationships/slideLayout" Target="../slideLayouts/slideLayout345.xml"/><Relationship Id="rId21" Type="http://schemas.openxmlformats.org/officeDocument/2006/relationships/slideLayout" Target="../slideLayouts/slideLayout346.xml"/><Relationship Id="rId22" Type="http://schemas.openxmlformats.org/officeDocument/2006/relationships/slideLayout" Target="../slideLayouts/slideLayout347.xml"/><Relationship Id="rId23" Type="http://schemas.openxmlformats.org/officeDocument/2006/relationships/slideLayout" Target="../slideLayouts/slideLayout348.xml"/><Relationship Id="rId24" Type="http://schemas.openxmlformats.org/officeDocument/2006/relationships/slideLayout" Target="../slideLayouts/slideLayout349.xml"/><Relationship Id="rId25" Type="http://schemas.openxmlformats.org/officeDocument/2006/relationships/slideLayout" Target="../slideLayouts/slideLayout350.xml"/><Relationship Id="rId26" Type="http://schemas.openxmlformats.org/officeDocument/2006/relationships/slideLayout" Target="../slideLayouts/slideLayout351.xml"/><Relationship Id="rId27" Type="http://schemas.openxmlformats.org/officeDocument/2006/relationships/slideLayout" Target="../slideLayouts/slideLayout352.xml"/><Relationship Id="rId28" Type="http://schemas.openxmlformats.org/officeDocument/2006/relationships/slideLayout" Target="../slideLayouts/slideLayout353.xml"/><Relationship Id="rId29" Type="http://schemas.openxmlformats.org/officeDocument/2006/relationships/slideLayout" Target="../slideLayouts/slideLayout354.xml"/><Relationship Id="rId1" Type="http://schemas.openxmlformats.org/officeDocument/2006/relationships/slideLayout" Target="../slideLayouts/slideLayout326.xml"/><Relationship Id="rId2" Type="http://schemas.openxmlformats.org/officeDocument/2006/relationships/slideLayout" Target="../slideLayouts/slideLayout327.xml"/><Relationship Id="rId3" Type="http://schemas.openxmlformats.org/officeDocument/2006/relationships/slideLayout" Target="../slideLayouts/slideLayout328.xml"/><Relationship Id="rId4" Type="http://schemas.openxmlformats.org/officeDocument/2006/relationships/slideLayout" Target="../slideLayouts/slideLayout329.xml"/><Relationship Id="rId5" Type="http://schemas.openxmlformats.org/officeDocument/2006/relationships/slideLayout" Target="../slideLayouts/slideLayout330.xml"/><Relationship Id="rId30" Type="http://schemas.openxmlformats.org/officeDocument/2006/relationships/slideLayout" Target="../slideLayouts/slideLayout355.xml"/><Relationship Id="rId31" Type="http://schemas.openxmlformats.org/officeDocument/2006/relationships/slideLayout" Target="../slideLayouts/slideLayout356.xml"/><Relationship Id="rId32" Type="http://schemas.openxmlformats.org/officeDocument/2006/relationships/slideLayout" Target="../slideLayouts/slideLayout357.xml"/><Relationship Id="rId9" Type="http://schemas.openxmlformats.org/officeDocument/2006/relationships/slideLayout" Target="../slideLayouts/slideLayout334.xml"/><Relationship Id="rId6" Type="http://schemas.openxmlformats.org/officeDocument/2006/relationships/slideLayout" Target="../slideLayouts/slideLayout331.xml"/><Relationship Id="rId7" Type="http://schemas.openxmlformats.org/officeDocument/2006/relationships/slideLayout" Target="../slideLayouts/slideLayout332.xml"/><Relationship Id="rId8" Type="http://schemas.openxmlformats.org/officeDocument/2006/relationships/slideLayout" Target="../slideLayouts/slideLayout333.xml"/><Relationship Id="rId33" Type="http://schemas.openxmlformats.org/officeDocument/2006/relationships/slideLayout" Target="../slideLayouts/slideLayout358.xml"/><Relationship Id="rId34" Type="http://schemas.openxmlformats.org/officeDocument/2006/relationships/slideLayout" Target="../slideLayouts/slideLayout359.xml"/><Relationship Id="rId35" Type="http://schemas.openxmlformats.org/officeDocument/2006/relationships/theme" Target="../theme/theme16.xml"/><Relationship Id="rId36" Type="http://schemas.openxmlformats.org/officeDocument/2006/relationships/image" Target="../media/image114.png"/><Relationship Id="rId10" Type="http://schemas.openxmlformats.org/officeDocument/2006/relationships/slideLayout" Target="../slideLayouts/slideLayout335.xml"/><Relationship Id="rId11" Type="http://schemas.openxmlformats.org/officeDocument/2006/relationships/slideLayout" Target="../slideLayouts/slideLayout336.xml"/><Relationship Id="rId12" Type="http://schemas.openxmlformats.org/officeDocument/2006/relationships/slideLayout" Target="../slideLayouts/slideLayout337.xml"/><Relationship Id="rId13" Type="http://schemas.openxmlformats.org/officeDocument/2006/relationships/slideLayout" Target="../slideLayouts/slideLayout338.xml"/><Relationship Id="rId14" Type="http://schemas.openxmlformats.org/officeDocument/2006/relationships/slideLayout" Target="../slideLayouts/slideLayout339.xml"/><Relationship Id="rId15" Type="http://schemas.openxmlformats.org/officeDocument/2006/relationships/slideLayout" Target="../slideLayouts/slideLayout340.xml"/><Relationship Id="rId16" Type="http://schemas.openxmlformats.org/officeDocument/2006/relationships/slideLayout" Target="../slideLayouts/slideLayout341.xml"/><Relationship Id="rId17" Type="http://schemas.openxmlformats.org/officeDocument/2006/relationships/slideLayout" Target="../slideLayouts/slideLayout342.xml"/><Relationship Id="rId18" Type="http://schemas.openxmlformats.org/officeDocument/2006/relationships/slideLayout" Target="../slideLayouts/slideLayout343.xml"/><Relationship Id="rId19" Type="http://schemas.openxmlformats.org/officeDocument/2006/relationships/slideLayout" Target="../slideLayouts/slideLayout344.xml"/><Relationship Id="rId37" Type="http://schemas.openxmlformats.org/officeDocument/2006/relationships/image" Target="../media/image44.png"/></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368.xml"/><Relationship Id="rId20" Type="http://schemas.openxmlformats.org/officeDocument/2006/relationships/slideLayout" Target="../slideLayouts/slideLayout379.xml"/><Relationship Id="rId21" Type="http://schemas.openxmlformats.org/officeDocument/2006/relationships/slideLayout" Target="../slideLayouts/slideLayout380.xml"/><Relationship Id="rId22" Type="http://schemas.openxmlformats.org/officeDocument/2006/relationships/theme" Target="../theme/theme17.xml"/><Relationship Id="rId23" Type="http://schemas.openxmlformats.org/officeDocument/2006/relationships/image" Target="../media/image17.png"/><Relationship Id="rId10" Type="http://schemas.openxmlformats.org/officeDocument/2006/relationships/slideLayout" Target="../slideLayouts/slideLayout369.xml"/><Relationship Id="rId11" Type="http://schemas.openxmlformats.org/officeDocument/2006/relationships/slideLayout" Target="../slideLayouts/slideLayout370.xml"/><Relationship Id="rId12" Type="http://schemas.openxmlformats.org/officeDocument/2006/relationships/slideLayout" Target="../slideLayouts/slideLayout371.xml"/><Relationship Id="rId13" Type="http://schemas.openxmlformats.org/officeDocument/2006/relationships/slideLayout" Target="../slideLayouts/slideLayout372.xml"/><Relationship Id="rId14" Type="http://schemas.openxmlformats.org/officeDocument/2006/relationships/slideLayout" Target="../slideLayouts/slideLayout373.xml"/><Relationship Id="rId15" Type="http://schemas.openxmlformats.org/officeDocument/2006/relationships/slideLayout" Target="../slideLayouts/slideLayout374.xml"/><Relationship Id="rId16" Type="http://schemas.openxmlformats.org/officeDocument/2006/relationships/slideLayout" Target="../slideLayouts/slideLayout375.xml"/><Relationship Id="rId17" Type="http://schemas.openxmlformats.org/officeDocument/2006/relationships/slideLayout" Target="../slideLayouts/slideLayout376.xml"/><Relationship Id="rId18" Type="http://schemas.openxmlformats.org/officeDocument/2006/relationships/slideLayout" Target="../slideLayouts/slideLayout377.xml"/><Relationship Id="rId19" Type="http://schemas.openxmlformats.org/officeDocument/2006/relationships/slideLayout" Target="../slideLayouts/slideLayout378.xml"/><Relationship Id="rId1" Type="http://schemas.openxmlformats.org/officeDocument/2006/relationships/slideLayout" Target="../slideLayouts/slideLayout360.xml"/><Relationship Id="rId2" Type="http://schemas.openxmlformats.org/officeDocument/2006/relationships/slideLayout" Target="../slideLayouts/slideLayout361.xml"/><Relationship Id="rId3" Type="http://schemas.openxmlformats.org/officeDocument/2006/relationships/slideLayout" Target="../slideLayouts/slideLayout362.xml"/><Relationship Id="rId4" Type="http://schemas.openxmlformats.org/officeDocument/2006/relationships/slideLayout" Target="../slideLayouts/slideLayout363.xml"/><Relationship Id="rId5" Type="http://schemas.openxmlformats.org/officeDocument/2006/relationships/slideLayout" Target="../slideLayouts/slideLayout364.xml"/><Relationship Id="rId6" Type="http://schemas.openxmlformats.org/officeDocument/2006/relationships/slideLayout" Target="../slideLayouts/slideLayout365.xml"/><Relationship Id="rId7" Type="http://schemas.openxmlformats.org/officeDocument/2006/relationships/slideLayout" Target="../slideLayouts/slideLayout366.xml"/><Relationship Id="rId8" Type="http://schemas.openxmlformats.org/officeDocument/2006/relationships/slideLayout" Target="../slideLayouts/slideLayout367.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2.xml"/><Relationship Id="rId20" Type="http://schemas.openxmlformats.org/officeDocument/2006/relationships/slideLayout" Target="../slideLayouts/slideLayout43.xml"/><Relationship Id="rId21" Type="http://schemas.openxmlformats.org/officeDocument/2006/relationships/slideLayout" Target="../slideLayouts/slideLayout44.xml"/><Relationship Id="rId22" Type="http://schemas.openxmlformats.org/officeDocument/2006/relationships/slideLayout" Target="../slideLayouts/slideLayout45.xml"/><Relationship Id="rId23" Type="http://schemas.openxmlformats.org/officeDocument/2006/relationships/theme" Target="../theme/theme2.xml"/><Relationship Id="rId24" Type="http://schemas.openxmlformats.org/officeDocument/2006/relationships/image" Target="../media/image1.png"/><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Relationship Id="rId14" Type="http://schemas.openxmlformats.org/officeDocument/2006/relationships/slideLayout" Target="../slideLayouts/slideLayout37.xml"/><Relationship Id="rId15" Type="http://schemas.openxmlformats.org/officeDocument/2006/relationships/slideLayout" Target="../slideLayouts/slideLayout38.xml"/><Relationship Id="rId16" Type="http://schemas.openxmlformats.org/officeDocument/2006/relationships/slideLayout" Target="../slideLayouts/slideLayout39.xml"/><Relationship Id="rId17" Type="http://schemas.openxmlformats.org/officeDocument/2006/relationships/slideLayout" Target="../slideLayouts/slideLayout40.xml"/><Relationship Id="rId18" Type="http://schemas.openxmlformats.org/officeDocument/2006/relationships/slideLayout" Target="../slideLayouts/slideLayout41.xml"/><Relationship Id="rId19" Type="http://schemas.openxmlformats.org/officeDocument/2006/relationships/slideLayout" Target="../slideLayouts/slideLayout42.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54.xml"/><Relationship Id="rId20" Type="http://schemas.openxmlformats.org/officeDocument/2006/relationships/image" Target="../media/image17.png"/><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Relationship Id="rId16" Type="http://schemas.openxmlformats.org/officeDocument/2006/relationships/slideLayout" Target="../slideLayouts/slideLayout61.xml"/><Relationship Id="rId17" Type="http://schemas.openxmlformats.org/officeDocument/2006/relationships/slideLayout" Target="../slideLayouts/slideLayout62.xml"/><Relationship Id="rId18" Type="http://schemas.openxmlformats.org/officeDocument/2006/relationships/slideLayout" Target="../slideLayouts/slideLayout63.xml"/><Relationship Id="rId19" Type="http://schemas.openxmlformats.org/officeDocument/2006/relationships/theme" Target="../theme/theme3.xml"/><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72.xml"/><Relationship Id="rId20" Type="http://schemas.openxmlformats.org/officeDocument/2006/relationships/slideLayout" Target="../slideLayouts/slideLayout83.xml"/><Relationship Id="rId21" Type="http://schemas.openxmlformats.org/officeDocument/2006/relationships/slideLayout" Target="../slideLayouts/slideLayout84.xml"/><Relationship Id="rId22" Type="http://schemas.openxmlformats.org/officeDocument/2006/relationships/theme" Target="../theme/theme4.xml"/><Relationship Id="rId23" Type="http://schemas.openxmlformats.org/officeDocument/2006/relationships/image" Target="../media/image17.png"/><Relationship Id="rId10" Type="http://schemas.openxmlformats.org/officeDocument/2006/relationships/slideLayout" Target="../slideLayouts/slideLayout73.xml"/><Relationship Id="rId11" Type="http://schemas.openxmlformats.org/officeDocument/2006/relationships/slideLayout" Target="../slideLayouts/slideLayout74.xml"/><Relationship Id="rId12" Type="http://schemas.openxmlformats.org/officeDocument/2006/relationships/slideLayout" Target="../slideLayouts/slideLayout75.xml"/><Relationship Id="rId13" Type="http://schemas.openxmlformats.org/officeDocument/2006/relationships/slideLayout" Target="../slideLayouts/slideLayout76.xml"/><Relationship Id="rId14" Type="http://schemas.openxmlformats.org/officeDocument/2006/relationships/slideLayout" Target="../slideLayouts/slideLayout77.xml"/><Relationship Id="rId15" Type="http://schemas.openxmlformats.org/officeDocument/2006/relationships/slideLayout" Target="../slideLayouts/slideLayout78.xml"/><Relationship Id="rId16" Type="http://schemas.openxmlformats.org/officeDocument/2006/relationships/slideLayout" Target="../slideLayouts/slideLayout79.xml"/><Relationship Id="rId17" Type="http://schemas.openxmlformats.org/officeDocument/2006/relationships/slideLayout" Target="../slideLayouts/slideLayout80.xml"/><Relationship Id="rId18" Type="http://schemas.openxmlformats.org/officeDocument/2006/relationships/slideLayout" Target="../slideLayouts/slideLayout81.xml"/><Relationship Id="rId19" Type="http://schemas.openxmlformats.org/officeDocument/2006/relationships/slideLayout" Target="../slideLayouts/slideLayout82.xml"/><Relationship Id="rId1" Type="http://schemas.openxmlformats.org/officeDocument/2006/relationships/slideLayout" Target="../slideLayouts/slideLayout64.xml"/><Relationship Id="rId2" Type="http://schemas.openxmlformats.org/officeDocument/2006/relationships/slideLayout" Target="../slideLayouts/slideLayout65.xml"/><Relationship Id="rId3" Type="http://schemas.openxmlformats.org/officeDocument/2006/relationships/slideLayout" Target="../slideLayouts/slideLayout66.xml"/><Relationship Id="rId4" Type="http://schemas.openxmlformats.org/officeDocument/2006/relationships/slideLayout" Target="../slideLayouts/slideLayout67.xml"/><Relationship Id="rId5" Type="http://schemas.openxmlformats.org/officeDocument/2006/relationships/slideLayout" Target="../slideLayouts/slideLayout68.xml"/><Relationship Id="rId6" Type="http://schemas.openxmlformats.org/officeDocument/2006/relationships/slideLayout" Target="../slideLayouts/slideLayout69.xml"/><Relationship Id="rId7" Type="http://schemas.openxmlformats.org/officeDocument/2006/relationships/slideLayout" Target="../slideLayouts/slideLayout70.xml"/><Relationship Id="rId8"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95.xml"/><Relationship Id="rId12" Type="http://schemas.openxmlformats.org/officeDocument/2006/relationships/slideLayout" Target="../slideLayouts/slideLayout96.xml"/><Relationship Id="rId13" Type="http://schemas.openxmlformats.org/officeDocument/2006/relationships/slideLayout" Target="../slideLayouts/slideLayout97.xml"/><Relationship Id="rId14" Type="http://schemas.openxmlformats.org/officeDocument/2006/relationships/slideLayout" Target="../slideLayouts/slideLayout98.xml"/><Relationship Id="rId15" Type="http://schemas.openxmlformats.org/officeDocument/2006/relationships/slideLayout" Target="../slideLayouts/slideLayout99.xml"/><Relationship Id="rId16" Type="http://schemas.openxmlformats.org/officeDocument/2006/relationships/slideLayout" Target="../slideLayouts/slideLayout100.xml"/><Relationship Id="rId17" Type="http://schemas.openxmlformats.org/officeDocument/2006/relationships/slideLayout" Target="../slideLayouts/slideLayout101.xml"/><Relationship Id="rId18" Type="http://schemas.openxmlformats.org/officeDocument/2006/relationships/theme" Target="../theme/theme5.xml"/><Relationship Id="rId19" Type="http://schemas.openxmlformats.org/officeDocument/2006/relationships/image" Target="../media/image17.png"/><Relationship Id="rId1" Type="http://schemas.openxmlformats.org/officeDocument/2006/relationships/slideLayout" Target="../slideLayouts/slideLayout85.xml"/><Relationship Id="rId2" Type="http://schemas.openxmlformats.org/officeDocument/2006/relationships/slideLayout" Target="../slideLayouts/slideLayout86.xml"/><Relationship Id="rId3" Type="http://schemas.openxmlformats.org/officeDocument/2006/relationships/slideLayout" Target="../slideLayouts/slideLayout87.xml"/><Relationship Id="rId4" Type="http://schemas.openxmlformats.org/officeDocument/2006/relationships/slideLayout" Target="../slideLayouts/slideLayout88.xml"/><Relationship Id="rId5" Type="http://schemas.openxmlformats.org/officeDocument/2006/relationships/slideLayout" Target="../slideLayouts/slideLayout89.xml"/><Relationship Id="rId6" Type="http://schemas.openxmlformats.org/officeDocument/2006/relationships/slideLayout" Target="../slideLayouts/slideLayout90.xml"/><Relationship Id="rId7" Type="http://schemas.openxmlformats.org/officeDocument/2006/relationships/slideLayout" Target="../slideLayouts/slideLayout91.xml"/><Relationship Id="rId8" Type="http://schemas.openxmlformats.org/officeDocument/2006/relationships/slideLayout" Target="../slideLayouts/slideLayout92.xml"/><Relationship Id="rId9" Type="http://schemas.openxmlformats.org/officeDocument/2006/relationships/slideLayout" Target="../slideLayouts/slideLayout93.xml"/><Relationship Id="rId10" Type="http://schemas.openxmlformats.org/officeDocument/2006/relationships/slideLayout" Target="../slideLayouts/slideLayout9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112.xml"/><Relationship Id="rId12" Type="http://schemas.openxmlformats.org/officeDocument/2006/relationships/slideLayout" Target="../slideLayouts/slideLayout113.xml"/><Relationship Id="rId13" Type="http://schemas.openxmlformats.org/officeDocument/2006/relationships/slideLayout" Target="../slideLayouts/slideLayout114.xml"/><Relationship Id="rId14" Type="http://schemas.openxmlformats.org/officeDocument/2006/relationships/slideLayout" Target="../slideLayouts/slideLayout115.xml"/><Relationship Id="rId15" Type="http://schemas.openxmlformats.org/officeDocument/2006/relationships/slideLayout" Target="../slideLayouts/slideLayout116.xml"/><Relationship Id="rId16" Type="http://schemas.openxmlformats.org/officeDocument/2006/relationships/slideLayout" Target="../slideLayouts/slideLayout117.xml"/><Relationship Id="rId17" Type="http://schemas.openxmlformats.org/officeDocument/2006/relationships/theme" Target="../theme/theme6.xml"/><Relationship Id="rId1" Type="http://schemas.openxmlformats.org/officeDocument/2006/relationships/slideLayout" Target="../slideLayouts/slideLayout102.xml"/><Relationship Id="rId2" Type="http://schemas.openxmlformats.org/officeDocument/2006/relationships/slideLayout" Target="../slideLayouts/slideLayout103.xml"/><Relationship Id="rId3" Type="http://schemas.openxmlformats.org/officeDocument/2006/relationships/slideLayout" Target="../slideLayouts/slideLayout104.xml"/><Relationship Id="rId4" Type="http://schemas.openxmlformats.org/officeDocument/2006/relationships/slideLayout" Target="../slideLayouts/slideLayout105.xml"/><Relationship Id="rId5" Type="http://schemas.openxmlformats.org/officeDocument/2006/relationships/slideLayout" Target="../slideLayouts/slideLayout106.xml"/><Relationship Id="rId6" Type="http://schemas.openxmlformats.org/officeDocument/2006/relationships/slideLayout" Target="../slideLayouts/slideLayout107.xml"/><Relationship Id="rId7" Type="http://schemas.openxmlformats.org/officeDocument/2006/relationships/slideLayout" Target="../slideLayouts/slideLayout108.xml"/><Relationship Id="rId8" Type="http://schemas.openxmlformats.org/officeDocument/2006/relationships/slideLayout" Target="../slideLayouts/slideLayout109.xml"/><Relationship Id="rId9" Type="http://schemas.openxmlformats.org/officeDocument/2006/relationships/slideLayout" Target="../slideLayouts/slideLayout110.xml"/><Relationship Id="rId10" Type="http://schemas.openxmlformats.org/officeDocument/2006/relationships/slideLayout" Target="../slideLayouts/slideLayout111.xml"/></Relationships>
</file>

<file path=ppt/slideMasters/_rels/slideMaster7.xml.rels><?xml version="1.0" encoding="UTF-8" standalone="yes"?>
<Relationships xmlns="http://schemas.openxmlformats.org/package/2006/relationships"><Relationship Id="rId11" Type="http://schemas.openxmlformats.org/officeDocument/2006/relationships/theme" Target="../theme/theme7.xml"/><Relationship Id="rId12" Type="http://schemas.openxmlformats.org/officeDocument/2006/relationships/image" Target="../media/image30.png"/><Relationship Id="rId1" Type="http://schemas.openxmlformats.org/officeDocument/2006/relationships/slideLayout" Target="../slideLayouts/slideLayout118.xml"/><Relationship Id="rId2" Type="http://schemas.openxmlformats.org/officeDocument/2006/relationships/slideLayout" Target="../slideLayouts/slideLayout119.xml"/><Relationship Id="rId3" Type="http://schemas.openxmlformats.org/officeDocument/2006/relationships/slideLayout" Target="../slideLayouts/slideLayout120.xml"/><Relationship Id="rId4" Type="http://schemas.openxmlformats.org/officeDocument/2006/relationships/slideLayout" Target="../slideLayouts/slideLayout121.xml"/><Relationship Id="rId5" Type="http://schemas.openxmlformats.org/officeDocument/2006/relationships/slideLayout" Target="../slideLayouts/slideLayout122.xml"/><Relationship Id="rId6" Type="http://schemas.openxmlformats.org/officeDocument/2006/relationships/slideLayout" Target="../slideLayouts/slideLayout123.xml"/><Relationship Id="rId7" Type="http://schemas.openxmlformats.org/officeDocument/2006/relationships/slideLayout" Target="../slideLayouts/slideLayout124.xml"/><Relationship Id="rId8" Type="http://schemas.openxmlformats.org/officeDocument/2006/relationships/slideLayout" Target="../slideLayouts/slideLayout125.xml"/><Relationship Id="rId9" Type="http://schemas.openxmlformats.org/officeDocument/2006/relationships/slideLayout" Target="../slideLayouts/slideLayout126.xml"/><Relationship Id="rId10" Type="http://schemas.openxmlformats.org/officeDocument/2006/relationships/slideLayout" Target="../slideLayouts/slideLayout127.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136.xml"/><Relationship Id="rId20" Type="http://schemas.openxmlformats.org/officeDocument/2006/relationships/slideLayout" Target="../slideLayouts/slideLayout147.xml"/><Relationship Id="rId21" Type="http://schemas.openxmlformats.org/officeDocument/2006/relationships/slideLayout" Target="../slideLayouts/slideLayout148.xml"/><Relationship Id="rId22" Type="http://schemas.openxmlformats.org/officeDocument/2006/relationships/slideLayout" Target="../slideLayouts/slideLayout149.xml"/><Relationship Id="rId23" Type="http://schemas.openxmlformats.org/officeDocument/2006/relationships/slideLayout" Target="../slideLayouts/slideLayout150.xml"/><Relationship Id="rId24" Type="http://schemas.openxmlformats.org/officeDocument/2006/relationships/slideLayout" Target="../slideLayouts/slideLayout151.xml"/><Relationship Id="rId25" Type="http://schemas.openxmlformats.org/officeDocument/2006/relationships/slideLayout" Target="../slideLayouts/slideLayout152.xml"/><Relationship Id="rId26" Type="http://schemas.openxmlformats.org/officeDocument/2006/relationships/slideLayout" Target="../slideLayouts/slideLayout153.xml"/><Relationship Id="rId27" Type="http://schemas.openxmlformats.org/officeDocument/2006/relationships/theme" Target="../theme/theme8.xml"/><Relationship Id="rId28" Type="http://schemas.openxmlformats.org/officeDocument/2006/relationships/image" Target="../media/image30.png"/><Relationship Id="rId10" Type="http://schemas.openxmlformats.org/officeDocument/2006/relationships/slideLayout" Target="../slideLayouts/slideLayout137.xml"/><Relationship Id="rId11" Type="http://schemas.openxmlformats.org/officeDocument/2006/relationships/slideLayout" Target="../slideLayouts/slideLayout138.xml"/><Relationship Id="rId12" Type="http://schemas.openxmlformats.org/officeDocument/2006/relationships/slideLayout" Target="../slideLayouts/slideLayout139.xml"/><Relationship Id="rId13" Type="http://schemas.openxmlformats.org/officeDocument/2006/relationships/slideLayout" Target="../slideLayouts/slideLayout140.xml"/><Relationship Id="rId14" Type="http://schemas.openxmlformats.org/officeDocument/2006/relationships/slideLayout" Target="../slideLayouts/slideLayout141.xml"/><Relationship Id="rId15" Type="http://schemas.openxmlformats.org/officeDocument/2006/relationships/slideLayout" Target="../slideLayouts/slideLayout142.xml"/><Relationship Id="rId16" Type="http://schemas.openxmlformats.org/officeDocument/2006/relationships/slideLayout" Target="../slideLayouts/slideLayout143.xml"/><Relationship Id="rId17" Type="http://schemas.openxmlformats.org/officeDocument/2006/relationships/slideLayout" Target="../slideLayouts/slideLayout144.xml"/><Relationship Id="rId18" Type="http://schemas.openxmlformats.org/officeDocument/2006/relationships/slideLayout" Target="../slideLayouts/slideLayout145.xml"/><Relationship Id="rId19" Type="http://schemas.openxmlformats.org/officeDocument/2006/relationships/slideLayout" Target="../slideLayouts/slideLayout146.xml"/><Relationship Id="rId1" Type="http://schemas.openxmlformats.org/officeDocument/2006/relationships/slideLayout" Target="../slideLayouts/slideLayout128.xml"/><Relationship Id="rId2" Type="http://schemas.openxmlformats.org/officeDocument/2006/relationships/slideLayout" Target="../slideLayouts/slideLayout129.xml"/><Relationship Id="rId3" Type="http://schemas.openxmlformats.org/officeDocument/2006/relationships/slideLayout" Target="../slideLayouts/slideLayout130.xml"/><Relationship Id="rId4" Type="http://schemas.openxmlformats.org/officeDocument/2006/relationships/slideLayout" Target="../slideLayouts/slideLayout131.xml"/><Relationship Id="rId5" Type="http://schemas.openxmlformats.org/officeDocument/2006/relationships/slideLayout" Target="../slideLayouts/slideLayout132.xml"/><Relationship Id="rId6" Type="http://schemas.openxmlformats.org/officeDocument/2006/relationships/slideLayout" Target="../slideLayouts/slideLayout133.xml"/><Relationship Id="rId7" Type="http://schemas.openxmlformats.org/officeDocument/2006/relationships/slideLayout" Target="../slideLayouts/slideLayout134.xml"/><Relationship Id="rId8" Type="http://schemas.openxmlformats.org/officeDocument/2006/relationships/slideLayout" Target="../slideLayouts/slideLayout135.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62.xml"/><Relationship Id="rId20" Type="http://schemas.openxmlformats.org/officeDocument/2006/relationships/slideLayout" Target="../slideLayouts/slideLayout173.xml"/><Relationship Id="rId21" Type="http://schemas.openxmlformats.org/officeDocument/2006/relationships/slideLayout" Target="../slideLayouts/slideLayout174.xml"/><Relationship Id="rId22" Type="http://schemas.openxmlformats.org/officeDocument/2006/relationships/slideLayout" Target="../slideLayouts/slideLayout175.xml"/><Relationship Id="rId23" Type="http://schemas.openxmlformats.org/officeDocument/2006/relationships/slideLayout" Target="../slideLayouts/slideLayout176.xml"/><Relationship Id="rId24" Type="http://schemas.openxmlformats.org/officeDocument/2006/relationships/slideLayout" Target="../slideLayouts/slideLayout177.xml"/><Relationship Id="rId25" Type="http://schemas.openxmlformats.org/officeDocument/2006/relationships/slideLayout" Target="../slideLayouts/slideLayout178.xml"/><Relationship Id="rId26" Type="http://schemas.openxmlformats.org/officeDocument/2006/relationships/slideLayout" Target="../slideLayouts/slideLayout179.xml"/><Relationship Id="rId27" Type="http://schemas.openxmlformats.org/officeDocument/2006/relationships/slideLayout" Target="../slideLayouts/slideLayout180.xml"/><Relationship Id="rId28" Type="http://schemas.openxmlformats.org/officeDocument/2006/relationships/slideLayout" Target="../slideLayouts/slideLayout181.xml"/><Relationship Id="rId29" Type="http://schemas.openxmlformats.org/officeDocument/2006/relationships/slideLayout" Target="../slideLayouts/slideLayout182.xml"/><Relationship Id="rId30" Type="http://schemas.openxmlformats.org/officeDocument/2006/relationships/slideLayout" Target="../slideLayouts/slideLayout183.xml"/><Relationship Id="rId31" Type="http://schemas.openxmlformats.org/officeDocument/2006/relationships/slideLayout" Target="../slideLayouts/slideLayout184.xml"/><Relationship Id="rId32" Type="http://schemas.openxmlformats.org/officeDocument/2006/relationships/theme" Target="../theme/theme9.xml"/><Relationship Id="rId10" Type="http://schemas.openxmlformats.org/officeDocument/2006/relationships/slideLayout" Target="../slideLayouts/slideLayout163.xml"/><Relationship Id="rId11" Type="http://schemas.openxmlformats.org/officeDocument/2006/relationships/slideLayout" Target="../slideLayouts/slideLayout164.xml"/><Relationship Id="rId12" Type="http://schemas.openxmlformats.org/officeDocument/2006/relationships/slideLayout" Target="../slideLayouts/slideLayout165.xml"/><Relationship Id="rId13" Type="http://schemas.openxmlformats.org/officeDocument/2006/relationships/slideLayout" Target="../slideLayouts/slideLayout166.xml"/><Relationship Id="rId14" Type="http://schemas.openxmlformats.org/officeDocument/2006/relationships/slideLayout" Target="../slideLayouts/slideLayout167.xml"/><Relationship Id="rId15" Type="http://schemas.openxmlformats.org/officeDocument/2006/relationships/slideLayout" Target="../slideLayouts/slideLayout168.xml"/><Relationship Id="rId16" Type="http://schemas.openxmlformats.org/officeDocument/2006/relationships/slideLayout" Target="../slideLayouts/slideLayout169.xml"/><Relationship Id="rId17" Type="http://schemas.openxmlformats.org/officeDocument/2006/relationships/slideLayout" Target="../slideLayouts/slideLayout170.xml"/><Relationship Id="rId18" Type="http://schemas.openxmlformats.org/officeDocument/2006/relationships/slideLayout" Target="../slideLayouts/slideLayout171.xml"/><Relationship Id="rId19" Type="http://schemas.openxmlformats.org/officeDocument/2006/relationships/slideLayout" Target="../slideLayouts/slideLayout172.xml"/><Relationship Id="rId1" Type="http://schemas.openxmlformats.org/officeDocument/2006/relationships/slideLayout" Target="../slideLayouts/slideLayout154.xml"/><Relationship Id="rId2" Type="http://schemas.openxmlformats.org/officeDocument/2006/relationships/slideLayout" Target="../slideLayouts/slideLayout155.xml"/><Relationship Id="rId3" Type="http://schemas.openxmlformats.org/officeDocument/2006/relationships/slideLayout" Target="../slideLayouts/slideLayout156.xml"/><Relationship Id="rId4" Type="http://schemas.openxmlformats.org/officeDocument/2006/relationships/slideLayout" Target="../slideLayouts/slideLayout157.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slideLayout" Target="../slideLayouts/slideLayout160.xml"/><Relationship Id="rId8" Type="http://schemas.openxmlformats.org/officeDocument/2006/relationships/slideLayout" Target="../slideLayouts/slideLayout1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028" name="Picture 6"/>
          <p:cNvPicPr>
            <a:picLocks noChangeAspect="1"/>
          </p:cNvPicPr>
          <p:nvPr userDrawn="1"/>
        </p:nvPicPr>
        <p:blipFill>
          <a:blip r:embed="rId25">
            <a:extLst>
              <a:ext uri="{28A0092B-C50C-407E-A947-70E740481C1C}">
                <a14:useLocalDpi xmlns:a14="http://schemas.microsoft.com/office/drawing/2010/main" val="0"/>
              </a:ext>
            </a:extLst>
          </a:blip>
          <a:srcRect/>
          <a:stretch>
            <a:fillRect/>
          </a:stretch>
        </p:blipFill>
        <p:spPr bwMode="auto">
          <a:xfrm>
            <a:off x="12444413" y="0"/>
            <a:ext cx="8937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770" r:id="rId1"/>
    <p:sldLayoutId id="2147484771" r:id="rId2"/>
    <p:sldLayoutId id="2147484752" r:id="rId3"/>
    <p:sldLayoutId id="2147484753" r:id="rId4"/>
    <p:sldLayoutId id="2147484754" r:id="rId5"/>
    <p:sldLayoutId id="2147484755" r:id="rId6"/>
    <p:sldLayoutId id="2147484756" r:id="rId7"/>
    <p:sldLayoutId id="2147484757" r:id="rId8"/>
    <p:sldLayoutId id="2147484758" r:id="rId9"/>
    <p:sldLayoutId id="2147484759" r:id="rId10"/>
    <p:sldLayoutId id="2147484760" r:id="rId11"/>
    <p:sldLayoutId id="2147484772" r:id="rId12"/>
    <p:sldLayoutId id="2147484773" r:id="rId13"/>
    <p:sldLayoutId id="2147484774" r:id="rId14"/>
    <p:sldLayoutId id="2147484775" r:id="rId15"/>
    <p:sldLayoutId id="2147484776" r:id="rId16"/>
    <p:sldLayoutId id="2147484761" r:id="rId17"/>
    <p:sldLayoutId id="2147484777" r:id="rId18"/>
    <p:sldLayoutId id="2147484778" r:id="rId19"/>
    <p:sldLayoutId id="2147484779" r:id="rId20"/>
    <p:sldLayoutId id="2147484780" r:id="rId21"/>
    <p:sldLayoutId id="2147484781" r:id="rId22"/>
    <p:sldLayoutId id="2147484782" r:id="rId23"/>
  </p:sldLayoutIdLst>
  <p:transition>
    <p:fade/>
  </p:transition>
  <p:timing>
    <p:tnLst>
      <p:par>
        <p:cTn id="1" dur="indefinite" restart="never" nodeType="tmRoot"/>
      </p:par>
    </p:tnLst>
  </p:timing>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071330617"/>
      </p:ext>
    </p:extLst>
  </p:cSld>
  <p:clrMap bg1="dk1" tx1="lt1" bg2="dk2" tx2="lt2" accent1="accent1" accent2="accent2" accent3="accent3" accent4="accent4" accent5="accent5" accent6="accent6" hlink="hlink" folHlink="folHlink"/>
  <p:sldLayoutIdLst>
    <p:sldLayoutId id="2147484970" r:id="rId1"/>
    <p:sldLayoutId id="2147484971" r:id="rId2"/>
    <p:sldLayoutId id="2147484972" r:id="rId3"/>
    <p:sldLayoutId id="2147484973" r:id="rId4"/>
    <p:sldLayoutId id="2147484974" r:id="rId5"/>
    <p:sldLayoutId id="2147484975" r:id="rId6"/>
    <p:sldLayoutId id="2147484976" r:id="rId7"/>
    <p:sldLayoutId id="2147484977" r:id="rId8"/>
    <p:sldLayoutId id="2147484978" r:id="rId9"/>
    <p:sldLayoutId id="2147484979" r:id="rId10"/>
    <p:sldLayoutId id="2147484980" r:id="rId11"/>
    <p:sldLayoutId id="2147484981" r:id="rId12"/>
    <p:sldLayoutId id="2147484982" r:id="rId13"/>
    <p:sldLayoutId id="2147484983" r:id="rId14"/>
    <p:sldLayoutId id="2147484984" r:id="rId15"/>
    <p:sldLayoutId id="2147484985" r:id="rId16"/>
    <p:sldLayoutId id="2147484986" r:id="rId17"/>
    <p:sldLayoutId id="2147484987" r:id="rId18"/>
    <p:sldLayoutId id="2147484988" r:id="rId19"/>
    <p:sldLayoutId id="2147484989" r:id="rId20"/>
    <p:sldLayoutId id="2147484990" r:id="rId21"/>
    <p:sldLayoutId id="2147484991" r:id="rId22"/>
    <p:sldLayoutId id="2147484992" r:id="rId23"/>
    <p:sldLayoutId id="2147484993" r:id="rId24"/>
    <p:sldLayoutId id="2147484994" r:id="rId25"/>
    <p:sldLayoutId id="2147484995" r:id="rId26"/>
    <p:sldLayoutId id="2147484996" r:id="rId27"/>
    <p:sldLayoutId id="2147484997" r:id="rId28"/>
    <p:sldLayoutId id="2147484998" r:id="rId29"/>
    <p:sldLayoutId id="2147484999" r:id="rId30"/>
    <p:sldLayoutId id="2147485000" r:id="rId31"/>
    <p:sldLayoutId id="2147485001" r:id="rId32"/>
    <p:sldLayoutId id="2147485002" r:id="rId33"/>
    <p:sldLayoutId id="2147485003" r:id="rId34"/>
    <p:sldLayoutId id="2147485004" r:id="rId35"/>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35858593"/>
      </p:ext>
    </p:extLst>
  </p:cSld>
  <p:clrMap bg1="dk1" tx1="lt1" bg2="dk2" tx2="lt2" accent1="accent1" accent2="accent2" accent3="accent3" accent4="accent4" accent5="accent5" accent6="accent6" hlink="hlink" folHlink="folHlink"/>
  <p:sldLayoutIdLst>
    <p:sldLayoutId id="2147485020" r:id="rId1"/>
    <p:sldLayoutId id="2147485021" r:id="rId2"/>
    <p:sldLayoutId id="2147485022" r:id="rId3"/>
    <p:sldLayoutId id="2147485023" r:id="rId4"/>
    <p:sldLayoutId id="2147485024" r:id="rId5"/>
    <p:sldLayoutId id="2147485025" r:id="rId6"/>
    <p:sldLayoutId id="2147485026" r:id="rId7"/>
    <p:sldLayoutId id="2147485027" r:id="rId8"/>
    <p:sldLayoutId id="2147485028" r:id="rId9"/>
    <p:sldLayoutId id="2147485029" r:id="rId10"/>
    <p:sldLayoutId id="2147485030" r:id="rId11"/>
    <p:sldLayoutId id="2147485031" r:id="rId12"/>
    <p:sldLayoutId id="2147485032" r:id="rId13"/>
    <p:sldLayoutId id="2147485033" r:id="rId14"/>
    <p:sldLayoutId id="2147485227" r:id="rId15"/>
    <p:sldLayoutId id="2147485228" r:id="rId1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450308692"/>
      </p:ext>
    </p:extLst>
  </p:cSld>
  <p:clrMap bg1="lt1" tx1="dk1" bg2="lt2" tx2="dk2" accent1="accent1" accent2="accent2" accent3="accent3" accent4="accent4" accent5="accent5" accent6="accent6" hlink="hlink" folHlink="folHlink"/>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p:nvPicPr>
        <p:blipFill>
          <a:blip r:embed="rId39"/>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167566941"/>
      </p:ext>
    </p:extLst>
  </p:cSld>
  <p:clrMap bg1="dk1" tx1="lt1" bg2="dk2" tx2="lt2" accent1="accent1" accent2="accent2" accent3="accent3" accent4="accent4" accent5="accent5" accent6="accent6" hlink="hlink" folHlink="folHlink"/>
  <p:sldLayoutIdLst>
    <p:sldLayoutId id="2147485075" r:id="rId1"/>
    <p:sldLayoutId id="2147485076" r:id="rId2"/>
    <p:sldLayoutId id="2147485077" r:id="rId3"/>
    <p:sldLayoutId id="2147485078" r:id="rId4"/>
    <p:sldLayoutId id="2147485079" r:id="rId5"/>
    <p:sldLayoutId id="2147485080" r:id="rId6"/>
    <p:sldLayoutId id="2147485081" r:id="rId7"/>
    <p:sldLayoutId id="2147485082" r:id="rId8"/>
    <p:sldLayoutId id="2147485083" r:id="rId9"/>
    <p:sldLayoutId id="2147485084" r:id="rId10"/>
    <p:sldLayoutId id="2147485085" r:id="rId11"/>
    <p:sldLayoutId id="2147485086" r:id="rId12"/>
    <p:sldLayoutId id="2147485087" r:id="rId13"/>
    <p:sldLayoutId id="2147485088" r:id="rId14"/>
    <p:sldLayoutId id="2147485089" r:id="rId15"/>
    <p:sldLayoutId id="2147485090" r:id="rId16"/>
    <p:sldLayoutId id="2147485091" r:id="rId17"/>
    <p:sldLayoutId id="2147485092" r:id="rId18"/>
    <p:sldLayoutId id="2147485093" r:id="rId19"/>
    <p:sldLayoutId id="2147485094" r:id="rId20"/>
    <p:sldLayoutId id="2147485095" r:id="rId21"/>
    <p:sldLayoutId id="2147485096" r:id="rId22"/>
    <p:sldLayoutId id="2147485097" r:id="rId23"/>
    <p:sldLayoutId id="2147485098" r:id="rId24"/>
    <p:sldLayoutId id="2147485099" r:id="rId25"/>
    <p:sldLayoutId id="2147485100" r:id="rId26"/>
    <p:sldLayoutId id="2147485101" r:id="rId27"/>
    <p:sldLayoutId id="2147485102" r:id="rId28"/>
    <p:sldLayoutId id="2147485103" r:id="rId29"/>
    <p:sldLayoutId id="2147485104" r:id="rId30"/>
    <p:sldLayoutId id="2147485105" r:id="rId31"/>
    <p:sldLayoutId id="2147485106" r:id="rId32"/>
    <p:sldLayoutId id="2147485107" r:id="rId33"/>
    <p:sldLayoutId id="2147485108" r:id="rId34"/>
    <p:sldLayoutId id="2147485109" r:id="rId35"/>
    <p:sldLayoutId id="2147485110" r:id="rId36"/>
    <p:sldLayoutId id="2147485111" r:id="rId37"/>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783960988"/>
      </p:ext>
    </p:extLst>
  </p:cSld>
  <p:clrMap bg1="dk1" tx1="lt1" bg2="dk2" tx2="lt2" accent1="accent1" accent2="accent2" accent3="accent3" accent4="accent4" accent5="accent5" accent6="accent6" hlink="hlink" folHlink="folHlink"/>
  <p:sldLayoutIdLst>
    <p:sldLayoutId id="2147485113" r:id="rId1"/>
    <p:sldLayoutId id="2147485114" r:id="rId2"/>
    <p:sldLayoutId id="2147485115" r:id="rId3"/>
    <p:sldLayoutId id="2147485116" r:id="rId4"/>
    <p:sldLayoutId id="2147485117" r:id="rId5"/>
    <p:sldLayoutId id="2147485118" r:id="rId6"/>
    <p:sldLayoutId id="2147485119" r:id="rId7"/>
    <p:sldLayoutId id="2147485120" r:id="rId8"/>
    <p:sldLayoutId id="2147485121" r:id="rId9"/>
    <p:sldLayoutId id="2147485122" r:id="rId10"/>
    <p:sldLayoutId id="2147485123" r:id="rId11"/>
    <p:sldLayoutId id="2147485124" r:id="rId12"/>
    <p:sldLayoutId id="2147485125" r:id="rId13"/>
    <p:sldLayoutId id="2147485126" r:id="rId14"/>
    <p:sldLayoutId id="2147485127" r:id="rId15"/>
    <p:sldLayoutId id="2147485128" r:id="rId16"/>
    <p:sldLayoutId id="2147485129" r:id="rId17"/>
    <p:sldLayoutId id="2147485130" r:id="rId18"/>
    <p:sldLayoutId id="2147485131" r:id="rId19"/>
    <p:sldLayoutId id="2147485132" r:id="rId20"/>
    <p:sldLayoutId id="2147485133" r:id="rId21"/>
    <p:sldLayoutId id="2147485134" r:id="rId22"/>
    <p:sldLayoutId id="2147485135" r:id="rId23"/>
    <p:sldLayoutId id="2147485136" r:id="rId24"/>
    <p:sldLayoutId id="2147485137" r:id="rId25"/>
    <p:sldLayoutId id="2147485138" r:id="rId26"/>
    <p:sldLayoutId id="2147485139" r:id="rId27"/>
    <p:sldLayoutId id="2147485140" r:id="rId28"/>
    <p:sldLayoutId id="2147485141" r:id="rId29"/>
    <p:sldLayoutId id="2147485142" r:id="rId30"/>
    <p:sldLayoutId id="2147485143" r:id="rId31"/>
    <p:sldLayoutId id="2147485144" r:id="rId32"/>
    <p:sldLayoutId id="2147485145" r:id="rId33"/>
    <p:sldLayoutId id="2147485146" r:id="rId34"/>
    <p:sldLayoutId id="2147485147" r:id="rId35"/>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0"/>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481621563"/>
      </p:ext>
    </p:extLst>
  </p:cSld>
  <p:clrMap bg1="dk1" tx1="lt1" bg2="dk2" tx2="lt2" accent1="accent1" accent2="accent2" accent3="accent3" accent4="accent4" accent5="accent5" accent6="accent6" hlink="hlink" folHlink="folHlink"/>
  <p:sldLayoutIdLst>
    <p:sldLayoutId id="2147485163" r:id="rId1"/>
    <p:sldLayoutId id="2147485164" r:id="rId2"/>
    <p:sldLayoutId id="2147485165" r:id="rId3"/>
    <p:sldLayoutId id="2147485166" r:id="rId4"/>
    <p:sldLayoutId id="2147485167" r:id="rId5"/>
    <p:sldLayoutId id="2147485168" r:id="rId6"/>
    <p:sldLayoutId id="2147485169" r:id="rId7"/>
    <p:sldLayoutId id="2147485170" r:id="rId8"/>
    <p:sldLayoutId id="2147485171" r:id="rId9"/>
    <p:sldLayoutId id="2147485172" r:id="rId10"/>
    <p:sldLayoutId id="2147485173" r:id="rId11"/>
    <p:sldLayoutId id="2147485174" r:id="rId12"/>
    <p:sldLayoutId id="2147485175" r:id="rId13"/>
    <p:sldLayoutId id="2147485176" r:id="rId14"/>
    <p:sldLayoutId id="2147485177" r:id="rId15"/>
    <p:sldLayoutId id="2147485178" r:id="rId16"/>
    <p:sldLayoutId id="2147485179" r:id="rId17"/>
    <p:sldLayoutId id="2147485180" r:id="rId18"/>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799"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6" cstate="hqprint">
            <a:extLst>
              <a:ext uri="{28A0092B-C50C-407E-A947-70E740481C1C}">
                <a14:useLocalDpi xmlns:a14="http://schemas.microsoft.com/office/drawing/2010/main"/>
              </a:ext>
            </a:extLst>
          </a:blip>
          <a:stretch>
            <a:fillRect/>
          </a:stretch>
        </p:blipFill>
        <p:spPr>
          <a:xfrm rot="5400000">
            <a:off x="10532395" y="1944336"/>
            <a:ext cx="4298019" cy="409351"/>
          </a:xfrm>
          <a:prstGeom prst="rect">
            <a:avLst/>
          </a:prstGeom>
        </p:spPr>
      </p:pic>
      <p:pic>
        <p:nvPicPr>
          <p:cNvPr id="8" name="Logo" descr="MS Logo White.png"/>
          <p:cNvPicPr>
            <a:picLocks noChangeAspect="1"/>
          </p:cNvPicPr>
          <p:nvPr userDrawn="1"/>
        </p:nvPicPr>
        <p:blipFill>
          <a:blip r:embed="rId37"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21024373"/>
      </p:ext>
    </p:extLst>
  </p:cSld>
  <p:clrMap bg1="lt1" tx1="dk1" bg2="lt2" tx2="dk2" accent1="accent1" accent2="accent2" accent3="accent3" accent4="accent4" accent5="accent5" accent6="accent6" hlink="hlink" folHlink="folHlink"/>
  <p:sldLayoutIdLst>
    <p:sldLayoutId id="2147485195" r:id="rId1"/>
    <p:sldLayoutId id="2147485196" r:id="rId2"/>
    <p:sldLayoutId id="2147485197" r:id="rId3"/>
    <p:sldLayoutId id="2147485198" r:id="rId4"/>
    <p:sldLayoutId id="2147485199" r:id="rId5"/>
    <p:sldLayoutId id="2147485200" r:id="rId6"/>
    <p:sldLayoutId id="2147485201" r:id="rId7"/>
    <p:sldLayoutId id="2147485202" r:id="rId8"/>
    <p:sldLayoutId id="2147485203" r:id="rId9"/>
    <p:sldLayoutId id="2147485204" r:id="rId10"/>
    <p:sldLayoutId id="2147485205" r:id="rId11"/>
    <p:sldLayoutId id="2147485206" r:id="rId12"/>
    <p:sldLayoutId id="2147485207" r:id="rId13"/>
    <p:sldLayoutId id="2147485208" r:id="rId14"/>
    <p:sldLayoutId id="2147485209" r:id="rId15"/>
    <p:sldLayoutId id="2147485210" r:id="rId16"/>
    <p:sldLayoutId id="2147485211" r:id="rId17"/>
    <p:sldLayoutId id="2147485212" r:id="rId18"/>
    <p:sldLayoutId id="2147485213" r:id="rId19"/>
    <p:sldLayoutId id="2147485214" r:id="rId20"/>
    <p:sldLayoutId id="2147485215" r:id="rId21"/>
    <p:sldLayoutId id="2147485216" r:id="rId22"/>
    <p:sldLayoutId id="2147485217" r:id="rId23"/>
    <p:sldLayoutId id="2147485218" r:id="rId24"/>
    <p:sldLayoutId id="2147485219" r:id="rId25"/>
    <p:sldLayoutId id="2147485220" r:id="rId26"/>
    <p:sldLayoutId id="2147485221" r:id="rId27"/>
    <p:sldLayoutId id="2147485222" r:id="rId28"/>
    <p:sldLayoutId id="2147485223" r:id="rId29"/>
    <p:sldLayoutId id="2147485224" r:id="rId30"/>
    <p:sldLayoutId id="2147485225" r:id="rId31"/>
    <p:sldLayoutId id="2147485226" r:id="rId32"/>
    <p:sldLayoutId id="2147485263" r:id="rId33"/>
    <p:sldLayoutId id="2147485264" r:id="rId34"/>
  </p:sldLayoutIdLst>
  <p:transition>
    <p:fade/>
  </p:transition>
  <p:timing>
    <p:tnLst>
      <p:par>
        <p:cTn id="1" dur="indefinite" restart="never" nodeType="tmRoot"/>
      </p:par>
    </p:tnLst>
  </p:timing>
  <p:txStyles>
    <p:titleStyle>
      <a:lvl1pPr algn="l" defTabSz="932372" rtl="0" eaLnBrk="1" latinLnBrk="0" hangingPunct="1">
        <a:lnSpc>
          <a:spcPct val="90000"/>
        </a:lnSpc>
        <a:spcBef>
          <a:spcPct val="0"/>
        </a:spcBef>
        <a:buNone/>
        <a:defRPr lang="en-US" sz="5398" b="0" kern="1200" cap="none" spc="-102" baseline="0" dirty="0" smtClean="0">
          <a:ln w="3175">
            <a:noFill/>
          </a:ln>
          <a:solidFill>
            <a:schemeClr val="bg1"/>
          </a:soli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98" kern="1200" spc="0" baseline="0">
          <a:solidFill>
            <a:schemeClr val="bg1"/>
          </a:soli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84865449"/>
      </p:ext>
    </p:extLst>
  </p:cSld>
  <p:clrMap bg1="dk1" tx1="lt1" bg2="dk2" tx2="lt2" accent1="accent1" accent2="accent2" accent3="accent3" accent4="accent4" accent5="accent5" accent6="accent6" hlink="hlink" folHlink="folHlink"/>
  <p:sldLayoutIdLst>
    <p:sldLayoutId id="2147485242" r:id="rId1"/>
    <p:sldLayoutId id="2147485243" r:id="rId2"/>
    <p:sldLayoutId id="2147485244" r:id="rId3"/>
    <p:sldLayoutId id="2147485245" r:id="rId4"/>
    <p:sldLayoutId id="2147485246" r:id="rId5"/>
    <p:sldLayoutId id="2147485247" r:id="rId6"/>
    <p:sldLayoutId id="2147485248" r:id="rId7"/>
    <p:sldLayoutId id="2147485249" r:id="rId8"/>
    <p:sldLayoutId id="2147485250" r:id="rId9"/>
    <p:sldLayoutId id="2147485251" r:id="rId10"/>
    <p:sldLayoutId id="2147485252" r:id="rId11"/>
    <p:sldLayoutId id="2147485253" r:id="rId12"/>
    <p:sldLayoutId id="2147485254" r:id="rId13"/>
    <p:sldLayoutId id="2147485255" r:id="rId14"/>
    <p:sldLayoutId id="2147485256" r:id="rId15"/>
    <p:sldLayoutId id="2147485257" r:id="rId16"/>
    <p:sldLayoutId id="2147485258" r:id="rId17"/>
    <p:sldLayoutId id="2147485259" r:id="rId18"/>
    <p:sldLayoutId id="2147485260" r:id="rId19"/>
    <p:sldLayoutId id="2147485261" r:id="rId20"/>
    <p:sldLayoutId id="2147485262" r:id="rId21"/>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052" name="Picture 6"/>
          <p:cNvPicPr>
            <a:picLocks noChangeAspect="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12444413" y="0"/>
            <a:ext cx="8937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1" tx1="lt1" bg2="dk2" tx2="lt2" accent1="accent1" accent2="accent2" accent3="accent3" accent4="accent4" accent5="accent5" accent6="accent6" hlink="hlink" folHlink="folHlink"/>
  <p:sldLayoutIdLst>
    <p:sldLayoutId id="2147484783" r:id="rId1"/>
    <p:sldLayoutId id="2147484784" r:id="rId2"/>
    <p:sldLayoutId id="2147484762" r:id="rId3"/>
    <p:sldLayoutId id="2147484763" r:id="rId4"/>
    <p:sldLayoutId id="2147484764" r:id="rId5"/>
    <p:sldLayoutId id="2147484765" r:id="rId6"/>
    <p:sldLayoutId id="2147484766" r:id="rId7"/>
    <p:sldLayoutId id="2147485047" r:id="rId8"/>
    <p:sldLayoutId id="2147484785" r:id="rId9"/>
    <p:sldLayoutId id="2147484786" r:id="rId10"/>
    <p:sldLayoutId id="2147484767" r:id="rId11"/>
    <p:sldLayoutId id="2147484787" r:id="rId12"/>
    <p:sldLayoutId id="2147484788" r:id="rId13"/>
    <p:sldLayoutId id="2147484789" r:id="rId14"/>
    <p:sldLayoutId id="2147484768" r:id="rId15"/>
    <p:sldLayoutId id="2147484769" r:id="rId16"/>
    <p:sldLayoutId id="2147484790" r:id="rId17"/>
    <p:sldLayoutId id="2147484791" r:id="rId18"/>
    <p:sldLayoutId id="2147484792" r:id="rId19"/>
    <p:sldLayoutId id="2147484793" r:id="rId20"/>
    <p:sldLayoutId id="2147484794" r:id="rId21"/>
    <p:sldLayoutId id="2147484795" r:id="rId22"/>
  </p:sldLayoutIdLst>
  <p:transition>
    <p:fade/>
  </p:transition>
  <p:timing>
    <p:tnLst>
      <p:par>
        <p:cTn id="1" dur="indefinite" restart="never" nodeType="tmRoot"/>
      </p:par>
    </p:tnLst>
  </p:timing>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53991503"/>
      </p:ext>
    </p:extLst>
  </p:cSld>
  <p:clrMap bg1="dk1" tx1="lt1" bg2="dk2" tx2="lt2" accent1="accent1" accent2="accent2" accent3="accent3" accent4="accent4" accent5="accent5" accent6="accent6" hlink="hlink" folHlink="folHlink"/>
  <p:sldLayoutIdLst>
    <p:sldLayoutId id="2147484824" r:id="rId1"/>
    <p:sldLayoutId id="2147484825" r:id="rId2"/>
    <p:sldLayoutId id="2147484826" r:id="rId3"/>
    <p:sldLayoutId id="2147484827" r:id="rId4"/>
    <p:sldLayoutId id="2147484828" r:id="rId5"/>
    <p:sldLayoutId id="2147484829" r:id="rId6"/>
    <p:sldLayoutId id="2147484830" r:id="rId7"/>
    <p:sldLayoutId id="2147484831" r:id="rId8"/>
    <p:sldLayoutId id="2147484832" r:id="rId9"/>
    <p:sldLayoutId id="2147484833" r:id="rId10"/>
    <p:sldLayoutId id="2147484834" r:id="rId11"/>
    <p:sldLayoutId id="2147484835" r:id="rId12"/>
    <p:sldLayoutId id="2147484836" r:id="rId13"/>
    <p:sldLayoutId id="2147484837" r:id="rId14"/>
    <p:sldLayoutId id="2147484838" r:id="rId15"/>
    <p:sldLayoutId id="2147484839" r:id="rId16"/>
    <p:sldLayoutId id="2147484840" r:id="rId17"/>
    <p:sldLayoutId id="2147484841" r:id="rId18"/>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09242782"/>
      </p:ext>
    </p:extLst>
  </p:cSld>
  <p:clrMap bg1="dk1" tx1="lt1" bg2="dk2" tx2="lt2" accent1="accent1" accent2="accent2" accent3="accent3" accent4="accent4" accent5="accent5" accent6="accent6" hlink="hlink" folHlink="folHlink"/>
  <p:sldLayoutIdLst>
    <p:sldLayoutId id="2147484843" r:id="rId1"/>
    <p:sldLayoutId id="2147484844" r:id="rId2"/>
    <p:sldLayoutId id="2147484845" r:id="rId3"/>
    <p:sldLayoutId id="2147484846" r:id="rId4"/>
    <p:sldLayoutId id="2147484847" r:id="rId5"/>
    <p:sldLayoutId id="2147484848" r:id="rId6"/>
    <p:sldLayoutId id="2147484849" r:id="rId7"/>
    <p:sldLayoutId id="2147484850" r:id="rId8"/>
    <p:sldLayoutId id="2147484851" r:id="rId9"/>
    <p:sldLayoutId id="2147484852" r:id="rId10"/>
    <p:sldLayoutId id="2147484853" r:id="rId11"/>
    <p:sldLayoutId id="2147484854" r:id="rId12"/>
    <p:sldLayoutId id="2147484855" r:id="rId13"/>
    <p:sldLayoutId id="2147484856" r:id="rId14"/>
    <p:sldLayoutId id="2147484857" r:id="rId15"/>
    <p:sldLayoutId id="2147484858" r:id="rId16"/>
    <p:sldLayoutId id="2147484896" r:id="rId17"/>
    <p:sldLayoutId id="2147485237" r:id="rId18"/>
    <p:sldLayoutId id="2147485238" r:id="rId19"/>
    <p:sldLayoutId id="2147485239" r:id="rId20"/>
    <p:sldLayoutId id="2147485240" r:id="rId21"/>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121268868"/>
      </p:ext>
    </p:extLst>
  </p:cSld>
  <p:clrMap bg1="dk1" tx1="lt1" bg2="dk2" tx2="lt2" accent1="accent1" accent2="accent2" accent3="accent3" accent4="accent4" accent5="accent5" accent6="accent6" hlink="hlink" folHlink="folHlink"/>
  <p:sldLayoutIdLst>
    <p:sldLayoutId id="2147484860" r:id="rId1"/>
    <p:sldLayoutId id="2147484861" r:id="rId2"/>
    <p:sldLayoutId id="2147484862" r:id="rId3"/>
    <p:sldLayoutId id="2147484863" r:id="rId4"/>
    <p:sldLayoutId id="2147484864" r:id="rId5"/>
    <p:sldLayoutId id="2147484865" r:id="rId6"/>
    <p:sldLayoutId id="2147484866" r:id="rId7"/>
    <p:sldLayoutId id="2147484867" r:id="rId8"/>
    <p:sldLayoutId id="2147484868" r:id="rId9"/>
    <p:sldLayoutId id="2147484869" r:id="rId10"/>
    <p:sldLayoutId id="2147484870" r:id="rId11"/>
    <p:sldLayoutId id="2147484871" r:id="rId12"/>
    <p:sldLayoutId id="2147484872" r:id="rId13"/>
    <p:sldLayoutId id="2147484873" r:id="rId14"/>
    <p:sldLayoutId id="2147484874" r:id="rId15"/>
    <p:sldLayoutId id="2147484875" r:id="rId16"/>
    <p:sldLayoutId id="2147484876" r:id="rId17"/>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74520458"/>
      </p:ext>
    </p:extLst>
  </p:cSld>
  <p:clrMap bg1="lt1" tx1="dk1" bg2="lt2" tx2="dk2" accent1="accent1" accent2="accent2" accent3="accent3" accent4="accent4" accent5="accent5" accent6="accent6" hlink="hlink" folHlink="folHlink"/>
  <p:sldLayoutIdLst>
    <p:sldLayoutId id="2147484879" r:id="rId1"/>
    <p:sldLayoutId id="2147484880" r:id="rId2"/>
    <p:sldLayoutId id="2147484881" r:id="rId3"/>
    <p:sldLayoutId id="2147484882" r:id="rId4"/>
    <p:sldLayoutId id="2147484883" r:id="rId5"/>
    <p:sldLayoutId id="2147484884" r:id="rId6"/>
    <p:sldLayoutId id="2147484885" r:id="rId7"/>
    <p:sldLayoutId id="2147484886" r:id="rId8"/>
    <p:sldLayoutId id="2147484887" r:id="rId9"/>
    <p:sldLayoutId id="2147484888" r:id="rId10"/>
    <p:sldLayoutId id="2147484889" r:id="rId11"/>
    <p:sldLayoutId id="2147484890" r:id="rId12"/>
    <p:sldLayoutId id="2147484892" r:id="rId13"/>
    <p:sldLayoutId id="2147484893" r:id="rId14"/>
    <p:sldLayoutId id="2147484894" r:id="rId15"/>
    <p:sldLayoutId id="2147484895" r:id="rId1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102873888"/>
      </p:ext>
    </p:extLst>
  </p:cSld>
  <p:clrMap bg1="lt1" tx1="dk1" bg2="lt2" tx2="dk2" accent1="accent1" accent2="accent2" accent3="accent3" accent4="accent4" accent5="accent5" accent6="accent6" hlink="hlink" folHlink="folHlink"/>
  <p:sldLayoutIdLst>
    <p:sldLayoutId id="2147484900" r:id="rId1"/>
    <p:sldLayoutId id="2147484901" r:id="rId2"/>
    <p:sldLayoutId id="2147484902" r:id="rId3"/>
    <p:sldLayoutId id="2147484903" r:id="rId4"/>
    <p:sldLayoutId id="2147484904" r:id="rId5"/>
    <p:sldLayoutId id="2147484905" r:id="rId6"/>
    <p:sldLayoutId id="2147484906" r:id="rId7"/>
    <p:sldLayoutId id="2147484907" r:id="rId8"/>
    <p:sldLayoutId id="2147484908" r:id="rId9"/>
    <p:sldLayoutId id="2147484909" r:id="rId10"/>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171036030"/>
      </p:ext>
    </p:extLst>
  </p:cSld>
  <p:clrMap bg1="lt1" tx1="dk1" bg2="lt2" tx2="dk2" accent1="accent1" accent2="accent2" accent3="accent3" accent4="accent4" accent5="accent5" accent6="accent6" hlink="hlink" folHlink="folHlink"/>
  <p:sldLayoutIdLst>
    <p:sldLayoutId id="2147484912" r:id="rId1"/>
    <p:sldLayoutId id="2147484913" r:id="rId2"/>
    <p:sldLayoutId id="2147484914" r:id="rId3"/>
    <p:sldLayoutId id="2147484915" r:id="rId4"/>
    <p:sldLayoutId id="2147484916" r:id="rId5"/>
    <p:sldLayoutId id="2147484917" r:id="rId6"/>
    <p:sldLayoutId id="2147484918" r:id="rId7"/>
    <p:sldLayoutId id="2147484919" r:id="rId8"/>
    <p:sldLayoutId id="2147484920" r:id="rId9"/>
    <p:sldLayoutId id="2147484921" r:id="rId10"/>
    <p:sldLayoutId id="2147484922" r:id="rId11"/>
    <p:sldLayoutId id="2147484923" r:id="rId12"/>
    <p:sldLayoutId id="2147484924" r:id="rId13"/>
    <p:sldLayoutId id="2147484925" r:id="rId14"/>
    <p:sldLayoutId id="2147484926" r:id="rId15"/>
    <p:sldLayoutId id="2147484927" r:id="rId16"/>
    <p:sldLayoutId id="2147484928" r:id="rId17"/>
    <p:sldLayoutId id="2147484929" r:id="rId18"/>
    <p:sldLayoutId id="2147484930" r:id="rId19"/>
    <p:sldLayoutId id="2147484931" r:id="rId20"/>
    <p:sldLayoutId id="2147484932" r:id="rId21"/>
    <p:sldLayoutId id="2147484933" r:id="rId22"/>
    <p:sldLayoutId id="2147484934" r:id="rId23"/>
    <p:sldLayoutId id="2147484935" r:id="rId24"/>
    <p:sldLayoutId id="2147484936" r:id="rId25"/>
    <p:sldLayoutId id="2147484937" r:id="rId2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5ACBF0"/>
          </p15:clr>
        </p15:guide>
        <p15:guide id="4" orient="horz" pos="1339">
          <p15:clr>
            <a:srgbClr val="5ACBF0"/>
          </p15:clr>
        </p15:guide>
        <p15:guide id="5" orient="horz" pos="1915">
          <p15:clr>
            <a:srgbClr val="5ACBF0"/>
          </p15:clr>
        </p15:guide>
        <p15:guide id="6" orient="horz" pos="2491">
          <p15:clr>
            <a:srgbClr val="5ACBF0"/>
          </p15:clr>
        </p15:guide>
        <p15:guide id="7" orient="horz" pos="3067">
          <p15:clr>
            <a:srgbClr val="5ACBF0"/>
          </p15:clr>
        </p15:guide>
        <p15:guide id="8" orient="horz" pos="3643">
          <p15:clr>
            <a:srgbClr val="5ACBF0"/>
          </p15:clr>
        </p15:guide>
        <p15:guide id="9" orient="horz" pos="4219">
          <p15:clr>
            <a:srgbClr val="5ACBF0"/>
          </p15:clr>
        </p15:guide>
        <p15:guide id="10" pos="749">
          <p15:clr>
            <a:srgbClr val="5ACBF0"/>
          </p15:clr>
        </p15:guide>
        <p15:guide id="11" pos="1325">
          <p15:clr>
            <a:srgbClr val="5ACBF0"/>
          </p15:clr>
        </p15:guide>
        <p15:guide id="12" pos="1901">
          <p15:clr>
            <a:srgbClr val="5ACBF0"/>
          </p15:clr>
        </p15:guide>
        <p15:guide id="13" pos="2477">
          <p15:clr>
            <a:srgbClr val="5ACBF0"/>
          </p15:clr>
        </p15:guide>
        <p15:guide id="14" pos="3053">
          <p15:clr>
            <a:srgbClr val="5ACBF0"/>
          </p15:clr>
        </p15:guide>
        <p15:guide id="15" pos="3629">
          <p15:clr>
            <a:srgbClr val="5ACBF0"/>
          </p15:clr>
        </p15:guide>
        <p15:guide id="16" pos="4205">
          <p15:clr>
            <a:srgbClr val="5ACBF0"/>
          </p15:clr>
        </p15:guide>
        <p15:guide id="17" pos="4781">
          <p15:clr>
            <a:srgbClr val="5ACBF0"/>
          </p15:clr>
        </p15:guide>
        <p15:guide id="18" pos="5357">
          <p15:clr>
            <a:srgbClr val="5ACBF0"/>
          </p15:clr>
        </p15:guide>
        <p15:guide id="19" pos="5933">
          <p15:clr>
            <a:srgbClr val="5ACBF0"/>
          </p15:clr>
        </p15:guide>
        <p15:guide id="20" pos="6509">
          <p15:clr>
            <a:srgbClr val="5ACBF0"/>
          </p15:clr>
        </p15:guide>
        <p15:guide id="21" pos="7085">
          <p15:clr>
            <a:srgbClr val="5ACBF0"/>
          </p15:clr>
        </p15:guide>
        <p15:guide id="22" pos="7661">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11396663"/>
      </p:ext>
    </p:extLst>
  </p:cSld>
  <p:clrMap bg1="dk1" tx1="lt1" bg2="dk2" tx2="lt2" accent1="accent1" accent2="accent2" accent3="accent3" accent4="accent4" accent5="accent5" accent6="accent6" hlink="hlink" folHlink="folHlink"/>
  <p:sldLayoutIdLst>
    <p:sldLayoutId id="2147484939" r:id="rId1"/>
    <p:sldLayoutId id="2147484940" r:id="rId2"/>
    <p:sldLayoutId id="2147484941" r:id="rId3"/>
    <p:sldLayoutId id="2147484942" r:id="rId4"/>
    <p:sldLayoutId id="2147484943" r:id="rId5"/>
    <p:sldLayoutId id="2147484944" r:id="rId6"/>
    <p:sldLayoutId id="2147484945" r:id="rId7"/>
    <p:sldLayoutId id="2147484946" r:id="rId8"/>
    <p:sldLayoutId id="2147484947" r:id="rId9"/>
    <p:sldLayoutId id="2147484948" r:id="rId10"/>
    <p:sldLayoutId id="2147484949" r:id="rId11"/>
    <p:sldLayoutId id="2147484950" r:id="rId12"/>
    <p:sldLayoutId id="2147484951" r:id="rId13"/>
    <p:sldLayoutId id="2147484952" r:id="rId14"/>
    <p:sldLayoutId id="2147484953" r:id="rId15"/>
    <p:sldLayoutId id="2147484954" r:id="rId16"/>
    <p:sldLayoutId id="2147484955" r:id="rId17"/>
    <p:sldLayoutId id="2147484956" r:id="rId18"/>
    <p:sldLayoutId id="2147484957" r:id="rId19"/>
    <p:sldLayoutId id="2147484958" r:id="rId20"/>
    <p:sldLayoutId id="2147484959" r:id="rId21"/>
    <p:sldLayoutId id="2147484960" r:id="rId22"/>
    <p:sldLayoutId id="2147484961" r:id="rId23"/>
    <p:sldLayoutId id="2147484962" r:id="rId24"/>
    <p:sldLayoutId id="2147484963" r:id="rId25"/>
    <p:sldLayoutId id="2147484964" r:id="rId26"/>
    <p:sldLayoutId id="2147484965" r:id="rId27"/>
    <p:sldLayoutId id="2147484967" r:id="rId28"/>
    <p:sldLayoutId id="2147485232" r:id="rId29"/>
    <p:sldLayoutId id="2147485233" r:id="rId30"/>
    <p:sldLayoutId id="2147485234" r:id="rId31"/>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2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9" Type="http://schemas.openxmlformats.org/officeDocument/2006/relationships/image" Target="../media/image49.png"/><Relationship Id="rId20" Type="http://schemas.openxmlformats.org/officeDocument/2006/relationships/image" Target="../media/image92.png"/><Relationship Id="rId21" Type="http://schemas.openxmlformats.org/officeDocument/2006/relationships/image" Target="../media/image94.png"/><Relationship Id="rId22" Type="http://schemas.openxmlformats.org/officeDocument/2006/relationships/image" Target="../media/image78.png"/><Relationship Id="rId23" Type="http://schemas.openxmlformats.org/officeDocument/2006/relationships/image" Target="../media/image79.png"/><Relationship Id="rId24" Type="http://schemas.openxmlformats.org/officeDocument/2006/relationships/image" Target="../media/image91.png"/><Relationship Id="rId10" Type="http://schemas.openxmlformats.org/officeDocument/2006/relationships/image" Target="../media/image51.png"/><Relationship Id="rId11" Type="http://schemas.openxmlformats.org/officeDocument/2006/relationships/image" Target="../media/image130.emf"/><Relationship Id="rId12" Type="http://schemas.openxmlformats.org/officeDocument/2006/relationships/image" Target="../media/image83.png"/><Relationship Id="rId13" Type="http://schemas.openxmlformats.org/officeDocument/2006/relationships/image" Target="../media/image84.png"/><Relationship Id="rId14" Type="http://schemas.openxmlformats.org/officeDocument/2006/relationships/image" Target="../media/image85.png"/><Relationship Id="rId15" Type="http://schemas.openxmlformats.org/officeDocument/2006/relationships/image" Target="../media/image87.png"/><Relationship Id="rId16" Type="http://schemas.openxmlformats.org/officeDocument/2006/relationships/image" Target="../media/image46.png"/><Relationship Id="rId17" Type="http://schemas.openxmlformats.org/officeDocument/2006/relationships/image" Target="../media/image131.emf"/><Relationship Id="rId18" Type="http://schemas.openxmlformats.org/officeDocument/2006/relationships/image" Target="../media/image90.png"/><Relationship Id="rId19" Type="http://schemas.openxmlformats.org/officeDocument/2006/relationships/image" Target="../media/image95.png"/><Relationship Id="rId1" Type="http://schemas.openxmlformats.org/officeDocument/2006/relationships/slideLayout" Target="../slideLayouts/slideLayout226.xml"/><Relationship Id="rId2" Type="http://schemas.openxmlformats.org/officeDocument/2006/relationships/notesSlide" Target="../notesSlides/notesSlide9.xml"/><Relationship Id="rId3" Type="http://schemas.openxmlformats.org/officeDocument/2006/relationships/image" Target="../media/image47.png"/><Relationship Id="rId4" Type="http://schemas.openxmlformats.org/officeDocument/2006/relationships/image" Target="../media/image45.png"/><Relationship Id="rId5" Type="http://schemas.openxmlformats.org/officeDocument/2006/relationships/image" Target="../media/image50.png"/><Relationship Id="rId6" Type="http://schemas.openxmlformats.org/officeDocument/2006/relationships/image" Target="../media/image52.png"/><Relationship Id="rId7" Type="http://schemas.openxmlformats.org/officeDocument/2006/relationships/image" Target="../media/image48.png"/><Relationship Id="rId8" Type="http://schemas.openxmlformats.org/officeDocument/2006/relationships/image" Target="../media/image9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10.xml"/><Relationship Id="rId3" Type="http://schemas.openxmlformats.org/officeDocument/2006/relationships/image" Target="../media/image132.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1" Type="http://schemas.openxmlformats.org/officeDocument/2006/relationships/image" Target="../media/image68.png"/><Relationship Id="rId12" Type="http://schemas.openxmlformats.org/officeDocument/2006/relationships/image" Target="../media/image69.png"/><Relationship Id="rId13" Type="http://schemas.openxmlformats.org/officeDocument/2006/relationships/image" Target="../media/image82.png"/><Relationship Id="rId14" Type="http://schemas.openxmlformats.org/officeDocument/2006/relationships/image" Target="../media/image81.png"/><Relationship Id="rId15" Type="http://schemas.openxmlformats.org/officeDocument/2006/relationships/image" Target="../media/image80.png"/><Relationship Id="rId16" Type="http://schemas.openxmlformats.org/officeDocument/2006/relationships/image" Target="../media/image59.png"/><Relationship Id="rId17" Type="http://schemas.openxmlformats.org/officeDocument/2006/relationships/image" Target="../media/image60.png"/><Relationship Id="rId1" Type="http://schemas.openxmlformats.org/officeDocument/2006/relationships/slideLayout" Target="../slideLayouts/slideLayout226.xml"/><Relationship Id="rId2" Type="http://schemas.openxmlformats.org/officeDocument/2006/relationships/notesSlide" Target="../notesSlides/notesSlide12.xml"/><Relationship Id="rId3" Type="http://schemas.openxmlformats.org/officeDocument/2006/relationships/image" Target="../media/image133.emf"/><Relationship Id="rId4" Type="http://schemas.openxmlformats.org/officeDocument/2006/relationships/image" Target="../media/image134.png"/><Relationship Id="rId5" Type="http://schemas.openxmlformats.org/officeDocument/2006/relationships/image" Target="../media/image58.png"/><Relationship Id="rId6" Type="http://schemas.openxmlformats.org/officeDocument/2006/relationships/image" Target="../media/image55.png"/><Relationship Id="rId7" Type="http://schemas.openxmlformats.org/officeDocument/2006/relationships/image" Target="../media/image77.png"/><Relationship Id="rId8" Type="http://schemas.openxmlformats.org/officeDocument/2006/relationships/image" Target="../media/image135.emf"/><Relationship Id="rId9" Type="http://schemas.openxmlformats.org/officeDocument/2006/relationships/image" Target="../media/image67.png"/><Relationship Id="rId10"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image" Target="../media/image136.png"/><Relationship Id="rId4" Type="http://schemas.openxmlformats.org/officeDocument/2006/relationships/image" Target="../media/image137.png"/><Relationship Id="rId5" Type="http://schemas.openxmlformats.org/officeDocument/2006/relationships/image" Target="../media/image138.emf"/><Relationship Id="rId6" Type="http://schemas.openxmlformats.org/officeDocument/2006/relationships/image" Target="../media/image139.emf"/><Relationship Id="rId7" Type="http://schemas.openxmlformats.org/officeDocument/2006/relationships/image" Target="../media/image140.emf"/><Relationship Id="rId8" Type="http://schemas.openxmlformats.org/officeDocument/2006/relationships/image" Target="../media/image141.emf"/><Relationship Id="rId1" Type="http://schemas.openxmlformats.org/officeDocument/2006/relationships/slideLayout" Target="../slideLayouts/slideLayout160.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2.xml"/><Relationship Id="rId2" Type="http://schemas.openxmlformats.org/officeDocument/2006/relationships/image" Target="../media/image142.tmp"/></Relationships>
</file>

<file path=ppt/slides/_rels/slide17.xml.rels><?xml version="1.0" encoding="UTF-8" standalone="yes"?>
<Relationships xmlns="http://schemas.openxmlformats.org/package/2006/relationships"><Relationship Id="rId3" Type="http://schemas.openxmlformats.org/officeDocument/2006/relationships/image" Target="../media/image143.png"/><Relationship Id="rId4" Type="http://schemas.microsoft.com/office/2007/relationships/hdphoto" Target="../media/hdphoto6.wdp"/><Relationship Id="rId5" Type="http://schemas.openxmlformats.org/officeDocument/2006/relationships/image" Target="../media/image144.png"/><Relationship Id="rId6" Type="http://schemas.microsoft.com/office/2007/relationships/hdphoto" Target="../media/hdphoto7.wdp"/><Relationship Id="rId7" Type="http://schemas.openxmlformats.org/officeDocument/2006/relationships/image" Target="../media/image145.png"/><Relationship Id="rId8" Type="http://schemas.microsoft.com/office/2007/relationships/hdphoto" Target="../media/hdphoto8.wdp"/><Relationship Id="rId1" Type="http://schemas.openxmlformats.org/officeDocument/2006/relationships/slideLayout" Target="../slideLayouts/slideLayout183.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image" Target="../media/image146.png"/><Relationship Id="rId4" Type="http://schemas.openxmlformats.org/officeDocument/2006/relationships/image" Target="../media/image147.png"/><Relationship Id="rId5" Type="http://schemas.openxmlformats.org/officeDocument/2006/relationships/image" Target="../media/image148.png"/><Relationship Id="rId6" Type="http://schemas.openxmlformats.org/officeDocument/2006/relationships/image" Target="../media/image149.png"/><Relationship Id="rId7" Type="http://schemas.openxmlformats.org/officeDocument/2006/relationships/image" Target="../media/image150.png"/><Relationship Id="rId8" Type="http://schemas.openxmlformats.org/officeDocument/2006/relationships/image" Target="../media/image151.png"/><Relationship Id="rId9" Type="http://schemas.openxmlformats.org/officeDocument/2006/relationships/image" Target="../media/image152.png"/><Relationship Id="rId10" Type="http://schemas.microsoft.com/office/2007/relationships/hdphoto" Target="../media/hdphoto9.wdp"/><Relationship Id="rId1" Type="http://schemas.openxmlformats.org/officeDocument/2006/relationships/slideLayout" Target="../slideLayouts/slideLayout184.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1" Type="http://schemas.openxmlformats.org/officeDocument/2006/relationships/image" Target="../media/image76.png"/><Relationship Id="rId12" Type="http://schemas.openxmlformats.org/officeDocument/2006/relationships/image" Target="../media/image75.png"/><Relationship Id="rId13" Type="http://schemas.openxmlformats.org/officeDocument/2006/relationships/image" Target="../media/image153.emf"/><Relationship Id="rId14" Type="http://schemas.openxmlformats.org/officeDocument/2006/relationships/image" Target="../media/image64.png"/><Relationship Id="rId15" Type="http://schemas.openxmlformats.org/officeDocument/2006/relationships/image" Target="../media/image66.png"/><Relationship Id="rId1" Type="http://schemas.openxmlformats.org/officeDocument/2006/relationships/slideLayout" Target="../slideLayouts/slideLayout226.xml"/><Relationship Id="rId2" Type="http://schemas.openxmlformats.org/officeDocument/2006/relationships/notesSlide" Target="../notesSlides/notesSlide16.xml"/><Relationship Id="rId3" Type="http://schemas.openxmlformats.org/officeDocument/2006/relationships/image" Target="../media/image133.emf"/><Relationship Id="rId4" Type="http://schemas.openxmlformats.org/officeDocument/2006/relationships/image" Target="../media/image134.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74.png"/><Relationship Id="rId8" Type="http://schemas.openxmlformats.org/officeDocument/2006/relationships/image" Target="../media/image72.png"/><Relationship Id="rId9" Type="http://schemas.openxmlformats.org/officeDocument/2006/relationships/image" Target="../media/image71.png"/><Relationship Id="rId10" Type="http://schemas.openxmlformats.org/officeDocument/2006/relationships/image" Target="../media/image73.png"/></Relationships>
</file>

<file path=ppt/slides/_rels/slide2.xml.rels><?xml version="1.0" encoding="UTF-8" standalone="yes"?>
<Relationships xmlns="http://schemas.openxmlformats.org/package/2006/relationships"><Relationship Id="rId3" Type="http://schemas.openxmlformats.org/officeDocument/2006/relationships/image" Target="../media/image121.png"/><Relationship Id="rId4" Type="http://schemas.openxmlformats.org/officeDocument/2006/relationships/image" Target="../media/image122.png"/><Relationship Id="rId5" Type="http://schemas.openxmlformats.org/officeDocument/2006/relationships/image" Target="../media/image123.png"/><Relationship Id="rId1" Type="http://schemas.openxmlformats.org/officeDocument/2006/relationships/slideLayout" Target="../slideLayouts/slideLayout330.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55.emf"/><Relationship Id="rId4" Type="http://schemas.openxmlformats.org/officeDocument/2006/relationships/image" Target="../media/image156.emf"/><Relationship Id="rId5" Type="http://schemas.openxmlformats.org/officeDocument/2006/relationships/image" Target="../media/image157.emf"/><Relationship Id="rId6" Type="http://schemas.openxmlformats.org/officeDocument/2006/relationships/image" Target="../media/image158.emf"/><Relationship Id="rId7" Type="http://schemas.openxmlformats.org/officeDocument/2006/relationships/image" Target="../media/image159.emf"/><Relationship Id="rId8" Type="http://schemas.openxmlformats.org/officeDocument/2006/relationships/image" Target="../media/image160.emf"/><Relationship Id="rId9" Type="http://schemas.openxmlformats.org/officeDocument/2006/relationships/image" Target="../media/image161.emf"/><Relationship Id="rId10" Type="http://schemas.openxmlformats.org/officeDocument/2006/relationships/image" Target="../media/image162.emf"/><Relationship Id="rId1" Type="http://schemas.openxmlformats.org/officeDocument/2006/relationships/slideLayout" Target="../slideLayouts/slideLayout230.xml"/><Relationship Id="rId2" Type="http://schemas.openxmlformats.org/officeDocument/2006/relationships/image" Target="../media/image154.emf"/></Relationships>
</file>

<file path=ppt/slides/_rels/slide21.xml.rels><?xml version="1.0" encoding="UTF-8" standalone="yes"?>
<Relationships xmlns="http://schemas.openxmlformats.org/package/2006/relationships"><Relationship Id="rId3" Type="http://schemas.openxmlformats.org/officeDocument/2006/relationships/image" Target="../media/image156.emf"/><Relationship Id="rId4" Type="http://schemas.openxmlformats.org/officeDocument/2006/relationships/image" Target="../media/image157.emf"/><Relationship Id="rId5" Type="http://schemas.openxmlformats.org/officeDocument/2006/relationships/image" Target="../media/image158.emf"/><Relationship Id="rId6" Type="http://schemas.openxmlformats.org/officeDocument/2006/relationships/image" Target="../media/image154.emf"/><Relationship Id="rId1" Type="http://schemas.openxmlformats.org/officeDocument/2006/relationships/slideLayout" Target="../slideLayouts/slideLayout230.xml"/><Relationship Id="rId2" Type="http://schemas.openxmlformats.org/officeDocument/2006/relationships/image" Target="../media/image155.emf"/></Relationships>
</file>

<file path=ppt/slides/_rels/slide22.xml.rels><?xml version="1.0" encoding="UTF-8" standalone="yes"?>
<Relationships xmlns="http://schemas.openxmlformats.org/package/2006/relationships"><Relationship Id="rId3" Type="http://schemas.openxmlformats.org/officeDocument/2006/relationships/image" Target="../media/image133.emf"/><Relationship Id="rId4" Type="http://schemas.openxmlformats.org/officeDocument/2006/relationships/image" Target="../media/image134.png"/><Relationship Id="rId5" Type="http://schemas.openxmlformats.org/officeDocument/2006/relationships/image" Target="../media/image63.png"/><Relationship Id="rId6" Type="http://schemas.openxmlformats.org/officeDocument/2006/relationships/image" Target="../media/image139.emf"/><Relationship Id="rId7" Type="http://schemas.openxmlformats.org/officeDocument/2006/relationships/image" Target="../media/image163.emf"/><Relationship Id="rId1" Type="http://schemas.openxmlformats.org/officeDocument/2006/relationships/slideLayout" Target="../slideLayouts/slideLayout226.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3" Type="http://schemas.openxmlformats.org/officeDocument/2006/relationships/image" Target="../media/image164.emf"/><Relationship Id="rId4" Type="http://schemas.openxmlformats.org/officeDocument/2006/relationships/image" Target="../media/image165.emf"/><Relationship Id="rId5" Type="http://schemas.openxmlformats.org/officeDocument/2006/relationships/image" Target="../media/image166.emf"/><Relationship Id="rId6" Type="http://schemas.openxmlformats.org/officeDocument/2006/relationships/image" Target="../media/image167.emf"/><Relationship Id="rId7" Type="http://schemas.openxmlformats.org/officeDocument/2006/relationships/image" Target="../media/image168.emf"/><Relationship Id="rId8" Type="http://schemas.openxmlformats.org/officeDocument/2006/relationships/image" Target="../media/image169.emf"/><Relationship Id="rId1" Type="http://schemas.openxmlformats.org/officeDocument/2006/relationships/slideLayout" Target="../slideLayouts/slideLayout211.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3" Type="http://schemas.openxmlformats.org/officeDocument/2006/relationships/image" Target="../media/image124.png"/><Relationship Id="rId4" Type="http://schemas.microsoft.com/office/2007/relationships/hdphoto" Target="../media/hdphoto3.wdp"/><Relationship Id="rId5" Type="http://schemas.openxmlformats.org/officeDocument/2006/relationships/image" Target="../media/image125.png"/><Relationship Id="rId6" Type="http://schemas.microsoft.com/office/2007/relationships/hdphoto" Target="../media/hdphoto4.wdp"/><Relationship Id="rId7" Type="http://schemas.openxmlformats.org/officeDocument/2006/relationships/image" Target="../media/image126.png"/><Relationship Id="rId8" Type="http://schemas.microsoft.com/office/2007/relationships/hdphoto" Target="../media/hdphoto5.wdp"/><Relationship Id="rId1" Type="http://schemas.openxmlformats.org/officeDocument/2006/relationships/slideLayout" Target="../slideLayouts/slideLayout330.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3.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notesSlide" Target="../notesSlides/notesSlide6.xml"/><Relationship Id="rId3" Type="http://schemas.openxmlformats.org/officeDocument/2006/relationships/image" Target="../media/image127.png"/></Relationships>
</file>

<file path=ppt/slides/_rels/slide9.xml.rels><?xml version="1.0" encoding="UTF-8" standalone="yes"?>
<Relationships xmlns="http://schemas.openxmlformats.org/package/2006/relationships"><Relationship Id="rId3" Type="http://schemas.openxmlformats.org/officeDocument/2006/relationships/image" Target="../media/image128.emf"/><Relationship Id="rId4" Type="http://schemas.openxmlformats.org/officeDocument/2006/relationships/image" Target="../media/image129.emf"/><Relationship Id="rId1" Type="http://schemas.openxmlformats.org/officeDocument/2006/relationships/slideLayout" Target="../slideLayouts/slideLayout76.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769" y="1976352"/>
            <a:ext cx="8548864" cy="1862986"/>
          </a:xfrm>
        </p:spPr>
        <p:txBody>
          <a:bodyPr>
            <a:noAutofit/>
          </a:bodyPr>
          <a:lstStyle/>
          <a:p>
            <a:pPr algn="l"/>
            <a:r>
              <a:rPr lang="en-US" sz="7343" dirty="0"/>
              <a:t>The Cloud for Modern Business</a:t>
            </a:r>
          </a:p>
        </p:txBody>
      </p:sp>
      <p:sp>
        <p:nvSpPr>
          <p:cNvPr id="3" name="Text Placeholder 2"/>
          <p:cNvSpPr>
            <a:spLocks noGrp="1"/>
          </p:cNvSpPr>
          <p:nvPr>
            <p:ph type="body" sz="quarter" idx="10"/>
          </p:nvPr>
        </p:nvSpPr>
        <p:spPr>
          <a:xfrm>
            <a:off x="855769" y="4137740"/>
            <a:ext cx="9248316" cy="1010320"/>
          </a:xfrm>
        </p:spPr>
        <p:txBody>
          <a:bodyPr/>
          <a:lstStyle/>
          <a:p>
            <a:pPr algn="l"/>
            <a:endParaRPr lang="en-US" sz="2800" dirty="0"/>
          </a:p>
        </p:txBody>
      </p:sp>
    </p:spTree>
    <p:extLst>
      <p:ext uri="{BB962C8B-B14F-4D97-AF65-F5344CB8AC3E}">
        <p14:creationId xmlns:p14="http://schemas.microsoft.com/office/powerpoint/2010/main" val="363297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9" name="Title 1"/>
          <p:cNvSpPr txBox="1">
            <a:spLocks/>
          </p:cNvSpPr>
          <p:nvPr/>
        </p:nvSpPr>
        <p:spPr>
          <a:xfrm>
            <a:off x="427037" y="480789"/>
            <a:ext cx="116586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smtClean="0">
                <a:ln w="3175">
                  <a:noFill/>
                </a:ln>
                <a:solidFill>
                  <a:srgbClr val="FFFFFF"/>
                </a:solidFill>
                <a:effectLst/>
                <a:uLnTx/>
                <a:uFillTx/>
                <a:latin typeface="Segoe UI Semibold" panose="020B0702040204020203" pitchFamily="34" charset="0"/>
                <a:ea typeface="+mn-ea"/>
                <a:cs typeface="Segoe UI Semibold" panose="020B0702040204020203" pitchFamily="34" charset="0"/>
              </a:rPr>
              <a:t>Leading</a:t>
            </a:r>
            <a:r>
              <a:rPr kumimoji="0" lang="en-US" sz="50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 the journey to the Cloud</a:t>
            </a:r>
            <a:endPar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
        <p:nvSpPr>
          <p:cNvPr id="42" name="Rounded Rectangle 41"/>
          <p:cNvSpPr/>
          <p:nvPr/>
        </p:nvSpPr>
        <p:spPr bwMode="auto">
          <a:xfrm>
            <a:off x="448303" y="2011255"/>
            <a:ext cx="11526579" cy="3450932"/>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42"/>
          <p:cNvGrpSpPr/>
          <p:nvPr/>
        </p:nvGrpSpPr>
        <p:grpSpPr>
          <a:xfrm>
            <a:off x="579437" y="4581189"/>
            <a:ext cx="11277600" cy="717538"/>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a:t>
              </a:r>
              <a:r>
                <a:rPr kumimoji="0" lang="en-US" sz="2000" b="0" i="0" u="none" strike="noStrike" kern="1200" cap="none" spc="-50" normalizeH="0" baseline="0" noProof="0" dirty="0" smtClean="0">
                  <a:ln>
                    <a:noFill/>
                  </a:ln>
                  <a:solidFill>
                    <a:srgbClr val="FFFFFF"/>
                  </a:solidFill>
                  <a:effectLst/>
                  <a:uLnTx/>
                  <a:uFillTx/>
                  <a:latin typeface="Segoe UI Semilight"/>
                  <a:ea typeface="Segoe UI" pitchFamily="34" charset="0"/>
                  <a:cs typeface="Segoe UI" pitchFamily="34" charset="0"/>
                </a:rPr>
                <a:t>+ </a:t>
              </a: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3131063"/>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Cortana </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3856618"/>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63" name="TextBox 62"/>
          <p:cNvSpPr txBox="1"/>
          <p:nvPr/>
        </p:nvSpPr>
        <p:spPr>
          <a:xfrm>
            <a:off x="382815" y="1944482"/>
            <a:ext cx="1850058" cy="544765"/>
          </a:xfrm>
          <a:prstGeom prst="rect">
            <a:avLst/>
          </a:prstGeom>
          <a:noFill/>
        </p:spPr>
        <p:txBody>
          <a:bodyPr wrap="none" lIns="182880" tIns="146304" rIns="182880" bIns="146304" rtlCol="0">
            <a:spAutoFit/>
          </a:bodyPr>
          <a:lstStyle/>
          <a:p>
            <a:pPr>
              <a:lnSpc>
                <a:spcPct val="90000"/>
              </a:lnSpc>
              <a:spcAft>
                <a:spcPts val="600"/>
              </a:spcAft>
            </a:pPr>
            <a:r>
              <a:rPr lang="en-US" spc="-10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grpSp>
        <p:nvGrpSpPr>
          <p:cNvPr id="64" name="Group 63"/>
          <p:cNvGrpSpPr/>
          <p:nvPr/>
        </p:nvGrpSpPr>
        <p:grpSpPr>
          <a:xfrm>
            <a:off x="579437" y="2401520"/>
            <a:ext cx="11277600" cy="717538"/>
            <a:chOff x="579437" y="-1074737"/>
            <a:chExt cx="11277600" cy="717538"/>
          </a:xfrm>
        </p:grpSpPr>
        <p:sp>
          <p:nvSpPr>
            <p:cNvPr id="65" name="Rectangle 64"/>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6" name="Rectangle 65"/>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Rectangle 66"/>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68" name="Rectangle 67"/>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spTree>
    <p:extLst>
      <p:ext uri="{BB962C8B-B14F-4D97-AF65-F5344CB8AC3E}">
        <p14:creationId xmlns:p14="http://schemas.microsoft.com/office/powerpoint/2010/main" val="713132217"/>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579437" y="3605018"/>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79437" y="5797044"/>
            <a:ext cx="11277600" cy="717538"/>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a:t>
              </a:r>
              <a:r>
                <a:rPr kumimoji="0" lang="en-US" sz="2000" b="0" i="0" u="none" strike="noStrike" kern="1200" cap="none" spc="-50" normalizeH="0" baseline="0" noProof="0" dirty="0" smtClean="0">
                  <a:ln>
                    <a:noFill/>
                  </a:ln>
                  <a:solidFill>
                    <a:srgbClr val="FFFFFF"/>
                  </a:solidFill>
                  <a:effectLst/>
                  <a:uLnTx/>
                  <a:uFillTx/>
                  <a:latin typeface="Segoe UI Semilight"/>
                  <a:ea typeface="Segoe UI" pitchFamily="34" charset="0"/>
                  <a:cs typeface="Segoe UI" pitchFamily="34" charset="0"/>
                </a:rPr>
                <a:t>+ </a:t>
              </a: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4334561"/>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Cortana </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5060116"/>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marL="0" marR="0" lvl="0" indent="0" algn="l" defTabSz="931863"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10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79437" y="3387117"/>
            <a:ext cx="11277600" cy="3125803"/>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66" name="Rectangle 65"/>
          <p:cNvSpPr/>
          <p:nvPr/>
        </p:nvSpPr>
        <p:spPr bwMode="auto">
          <a:xfrm>
            <a:off x="575448" y="3364907"/>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smtClean="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endPar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151" name="Group 150"/>
          <p:cNvGrpSpPr/>
          <p:nvPr/>
        </p:nvGrpSpPr>
        <p:grpSpPr>
          <a:xfrm>
            <a:off x="1578824" y="5161918"/>
            <a:ext cx="72785" cy="78040"/>
            <a:chOff x="1286878" y="3925073"/>
            <a:chExt cx="291844" cy="312918"/>
          </a:xfrm>
          <a:noFill/>
        </p:grpSpPr>
        <p:sp>
          <p:nvSpPr>
            <p:cNvPr id="161" name="Diamond 160"/>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62" name="Diamond 161"/>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63" name="Diamond 162"/>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153" name="Group 152"/>
          <p:cNvGrpSpPr/>
          <p:nvPr/>
        </p:nvGrpSpPr>
        <p:grpSpPr>
          <a:xfrm>
            <a:off x="1687476" y="5162316"/>
            <a:ext cx="72785" cy="78040"/>
            <a:chOff x="1286878" y="3925073"/>
            <a:chExt cx="291844" cy="312918"/>
          </a:xfrm>
          <a:noFill/>
        </p:grpSpPr>
        <p:sp>
          <p:nvSpPr>
            <p:cNvPr id="158" name="Diamond 157"/>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59" name="Diamond 158"/>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60" name="Diamond 159"/>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154" name="Group 153"/>
          <p:cNvGrpSpPr/>
          <p:nvPr/>
        </p:nvGrpSpPr>
        <p:grpSpPr>
          <a:xfrm>
            <a:off x="1636116" y="5223413"/>
            <a:ext cx="72785" cy="78040"/>
            <a:chOff x="1286878" y="3925073"/>
            <a:chExt cx="291844" cy="312918"/>
          </a:xfrm>
          <a:noFill/>
        </p:grpSpPr>
        <p:sp>
          <p:nvSpPr>
            <p:cNvPr id="155" name="Diamond 15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56" name="Diamond 15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57" name="Diamond 15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73" name="Group 72"/>
          <p:cNvGrpSpPr/>
          <p:nvPr/>
        </p:nvGrpSpPr>
        <p:grpSpPr>
          <a:xfrm>
            <a:off x="4325819" y="3389119"/>
            <a:ext cx="7262601" cy="3138905"/>
            <a:chOff x="4325819" y="3389119"/>
            <a:chExt cx="7262601" cy="3138905"/>
          </a:xfrm>
        </p:grpSpPr>
        <p:grpSp>
          <p:nvGrpSpPr>
            <p:cNvPr id="323" name="Group 322"/>
            <p:cNvGrpSpPr/>
            <p:nvPr/>
          </p:nvGrpSpPr>
          <p:grpSpPr>
            <a:xfrm>
              <a:off x="4325819" y="5248253"/>
              <a:ext cx="3612889" cy="433965"/>
              <a:chOff x="4325819" y="2110810"/>
              <a:chExt cx="3612889" cy="433965"/>
            </a:xfrm>
          </p:grpSpPr>
          <p:sp>
            <p:nvSpPr>
              <p:cNvPr id="324" name="TextBox 323"/>
              <p:cNvSpPr txBox="1"/>
              <p:nvPr/>
            </p:nvSpPr>
            <p:spPr>
              <a:xfrm>
                <a:off x="4325819" y="2110810"/>
                <a:ext cx="810158"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Storage</a:t>
                </a:r>
              </a:p>
            </p:txBody>
          </p:sp>
          <p:cxnSp>
            <p:nvCxnSpPr>
              <p:cNvPr id="325" name="Straight Connector 324"/>
              <p:cNvCxnSpPr/>
              <p:nvPr/>
            </p:nvCxnSpPr>
            <p:spPr>
              <a:xfrm>
                <a:off x="4495192" y="2457617"/>
                <a:ext cx="344351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4325819" y="3389119"/>
              <a:ext cx="7262601" cy="3138905"/>
              <a:chOff x="4325819" y="3389119"/>
              <a:chExt cx="7262601" cy="3138905"/>
            </a:xfrm>
          </p:grpSpPr>
          <p:grpSp>
            <p:nvGrpSpPr>
              <p:cNvPr id="40" name="Group 39"/>
              <p:cNvGrpSpPr/>
              <p:nvPr/>
            </p:nvGrpSpPr>
            <p:grpSpPr>
              <a:xfrm>
                <a:off x="8115805" y="4191079"/>
                <a:ext cx="1433775" cy="420115"/>
                <a:chOff x="6257227" y="4937787"/>
                <a:chExt cx="1721695" cy="504480"/>
              </a:xfrm>
            </p:grpSpPr>
            <p:grpSp>
              <p:nvGrpSpPr>
                <p:cNvPr id="23" name="Group 22"/>
                <p:cNvGrpSpPr/>
                <p:nvPr/>
              </p:nvGrpSpPr>
              <p:grpSpPr>
                <a:xfrm>
                  <a:off x="6257227" y="4937787"/>
                  <a:ext cx="1721695" cy="504480"/>
                  <a:chOff x="6257227" y="5173830"/>
                  <a:chExt cx="1721695" cy="504480"/>
                </a:xfrm>
              </p:grpSpPr>
              <p:sp>
                <p:nvSpPr>
                  <p:cNvPr id="238" name="Rectangle 237"/>
                  <p:cNvSpPr/>
                  <p:nvPr/>
                </p:nvSpPr>
                <p:spPr bwMode="auto">
                  <a:xfrm>
                    <a:off x="6257227"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9" name="TextBox 238"/>
                  <p:cNvSpPr txBox="1"/>
                  <p:nvPr/>
                </p:nvSpPr>
                <p:spPr>
                  <a:xfrm>
                    <a:off x="6538322" y="5173830"/>
                    <a:ext cx="144060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Virtual Network</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84" name="Picture 28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326429" y="5048617"/>
                  <a:ext cx="267664" cy="267664"/>
                </a:xfrm>
                <a:prstGeom prst="rect">
                  <a:avLst/>
                </a:prstGeom>
                <a:noFill/>
              </p:spPr>
            </p:pic>
          </p:grpSp>
          <p:grpSp>
            <p:nvGrpSpPr>
              <p:cNvPr id="319" name="Group 318"/>
              <p:cNvGrpSpPr/>
              <p:nvPr/>
            </p:nvGrpSpPr>
            <p:grpSpPr>
              <a:xfrm>
                <a:off x="4493590" y="5678690"/>
                <a:ext cx="1279884" cy="420115"/>
                <a:chOff x="6257227" y="3451356"/>
                <a:chExt cx="1536901" cy="504480"/>
              </a:xfrm>
            </p:grpSpPr>
            <p:grpSp>
              <p:nvGrpSpPr>
                <p:cNvPr id="6" name="Group 5"/>
                <p:cNvGrpSpPr/>
                <p:nvPr/>
              </p:nvGrpSpPr>
              <p:grpSpPr>
                <a:xfrm>
                  <a:off x="6257227" y="3451356"/>
                  <a:ext cx="1536901" cy="504480"/>
                  <a:chOff x="6257227" y="3451356"/>
                  <a:chExt cx="1536901" cy="504480"/>
                </a:xfrm>
              </p:grpSpPr>
              <p:sp>
                <p:nvSpPr>
                  <p:cNvPr id="232" name="Rectangle 231"/>
                  <p:cNvSpPr/>
                  <p:nvPr/>
                </p:nvSpPr>
                <p:spPr bwMode="auto">
                  <a:xfrm>
                    <a:off x="6257227"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3" name="TextBox 232"/>
                  <p:cNvSpPr txBox="1"/>
                  <p:nvPr/>
                </p:nvSpPr>
                <p:spPr>
                  <a:xfrm>
                    <a:off x="6538319" y="3451356"/>
                    <a:ext cx="1255809"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Blob Storage</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88" name="Picture 287"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3566257"/>
                  <a:ext cx="247134" cy="247135"/>
                </a:xfrm>
                <a:prstGeom prst="rect">
                  <a:avLst/>
                </a:prstGeom>
                <a:noFill/>
              </p:spPr>
            </p:pic>
          </p:grpSp>
          <p:grpSp>
            <p:nvGrpSpPr>
              <p:cNvPr id="318" name="Group 317"/>
              <p:cNvGrpSpPr/>
              <p:nvPr/>
            </p:nvGrpSpPr>
            <p:grpSpPr>
              <a:xfrm>
                <a:off x="5816597" y="5679661"/>
                <a:ext cx="1166072" cy="420115"/>
                <a:chOff x="6257227" y="3946832"/>
                <a:chExt cx="1400234" cy="504480"/>
              </a:xfrm>
            </p:grpSpPr>
            <p:grpSp>
              <p:nvGrpSpPr>
                <p:cNvPr id="13" name="Group 12"/>
                <p:cNvGrpSpPr/>
                <p:nvPr/>
              </p:nvGrpSpPr>
              <p:grpSpPr>
                <a:xfrm>
                  <a:off x="6257227" y="3946832"/>
                  <a:ext cx="1400234" cy="504480"/>
                  <a:chOff x="6257227" y="4025513"/>
                  <a:chExt cx="1400234" cy="504480"/>
                </a:xfrm>
              </p:grpSpPr>
              <p:sp>
                <p:nvSpPr>
                  <p:cNvPr id="234" name="Rectangle 233"/>
                  <p:cNvSpPr/>
                  <p:nvPr/>
                </p:nvSpPr>
                <p:spPr bwMode="auto">
                  <a:xfrm>
                    <a:off x="6257227"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5" name="TextBox 234"/>
                  <p:cNvSpPr txBox="1"/>
                  <p:nvPr/>
                </p:nvSpPr>
                <p:spPr>
                  <a:xfrm>
                    <a:off x="6538320" y="4025513"/>
                    <a:ext cx="1119141"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Files</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90" name="Picture 289"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4069699"/>
                  <a:ext cx="247134" cy="247135"/>
                </a:xfrm>
                <a:prstGeom prst="rect">
                  <a:avLst/>
                </a:prstGeom>
                <a:noFill/>
              </p:spPr>
            </p:pic>
          </p:grpSp>
          <p:grpSp>
            <p:nvGrpSpPr>
              <p:cNvPr id="320" name="Group 319"/>
              <p:cNvGrpSpPr/>
              <p:nvPr/>
            </p:nvGrpSpPr>
            <p:grpSpPr>
              <a:xfrm>
                <a:off x="7010859" y="5615534"/>
                <a:ext cx="1109966" cy="544765"/>
                <a:chOff x="6257227" y="4367468"/>
                <a:chExt cx="1332861" cy="654161"/>
              </a:xfrm>
            </p:grpSpPr>
            <p:grpSp>
              <p:nvGrpSpPr>
                <p:cNvPr id="18" name="Group 17"/>
                <p:cNvGrpSpPr/>
                <p:nvPr/>
              </p:nvGrpSpPr>
              <p:grpSpPr>
                <a:xfrm>
                  <a:off x="6257227" y="4367468"/>
                  <a:ext cx="1332861" cy="654161"/>
                  <a:chOff x="6257227" y="4524830"/>
                  <a:chExt cx="1332861" cy="654161"/>
                </a:xfrm>
              </p:grpSpPr>
              <p:sp>
                <p:nvSpPr>
                  <p:cNvPr id="236" name="Rectangle 235"/>
                  <p:cNvSpPr/>
                  <p:nvPr/>
                </p:nvSpPr>
                <p:spPr bwMode="auto">
                  <a:xfrm>
                    <a:off x="6257227"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7" name="TextBox 236"/>
                  <p:cNvSpPr txBox="1"/>
                  <p:nvPr/>
                </p:nvSpPr>
                <p:spPr>
                  <a:xfrm>
                    <a:off x="6538320" y="4524830"/>
                    <a:ext cx="1051768"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Premium </a:t>
                    </a:r>
                    <a:b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Storage</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92" name="Picture 291"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4568067"/>
                  <a:ext cx="247134" cy="247135"/>
                </a:xfrm>
                <a:prstGeom prst="rect">
                  <a:avLst/>
                </a:prstGeom>
                <a:noFill/>
              </p:spPr>
            </p:pic>
          </p:grpSp>
          <p:grpSp>
            <p:nvGrpSpPr>
              <p:cNvPr id="38" name="Group 37"/>
              <p:cNvGrpSpPr/>
              <p:nvPr/>
            </p:nvGrpSpPr>
            <p:grpSpPr>
              <a:xfrm>
                <a:off x="8115805" y="4932415"/>
                <a:ext cx="837459" cy="420115"/>
                <a:chOff x="6257227" y="5928742"/>
                <a:chExt cx="1005631" cy="504480"/>
              </a:xfrm>
            </p:grpSpPr>
            <p:grpSp>
              <p:nvGrpSpPr>
                <p:cNvPr id="256" name="Group 255"/>
                <p:cNvGrpSpPr/>
                <p:nvPr/>
              </p:nvGrpSpPr>
              <p:grpSpPr>
                <a:xfrm>
                  <a:off x="6257227" y="5928742"/>
                  <a:ext cx="1005631" cy="504480"/>
                  <a:chOff x="6257227" y="5747988"/>
                  <a:chExt cx="1005631" cy="504480"/>
                </a:xfrm>
              </p:grpSpPr>
              <p:sp>
                <p:nvSpPr>
                  <p:cNvPr id="257" name="Rectangle 256"/>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8" name="TextBox 257"/>
                  <p:cNvSpPr txBox="1"/>
                  <p:nvPr/>
                </p:nvSpPr>
                <p:spPr>
                  <a:xfrm>
                    <a:off x="6538323" y="5747988"/>
                    <a:ext cx="72453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DNS</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302" name="Picture 301"/>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354444" y="6059533"/>
                  <a:ext cx="211635" cy="211635"/>
                </a:xfrm>
                <a:prstGeom prst="rect">
                  <a:avLst/>
                </a:prstGeom>
                <a:noFill/>
              </p:spPr>
            </p:pic>
          </p:grpSp>
          <p:grpSp>
            <p:nvGrpSpPr>
              <p:cNvPr id="39" name="Group 38"/>
              <p:cNvGrpSpPr/>
              <p:nvPr/>
            </p:nvGrpSpPr>
            <p:grpSpPr>
              <a:xfrm>
                <a:off x="8115805" y="4564805"/>
                <a:ext cx="1337593" cy="420115"/>
                <a:chOff x="6257227" y="5433264"/>
                <a:chExt cx="1606198" cy="504480"/>
              </a:xfrm>
            </p:grpSpPr>
            <p:grpSp>
              <p:nvGrpSpPr>
                <p:cNvPr id="26" name="Group 25"/>
                <p:cNvGrpSpPr/>
                <p:nvPr/>
              </p:nvGrpSpPr>
              <p:grpSpPr>
                <a:xfrm>
                  <a:off x="6257227" y="5433264"/>
                  <a:ext cx="1606198" cy="504480"/>
                  <a:chOff x="6257227" y="5747988"/>
                  <a:chExt cx="1606198" cy="504480"/>
                </a:xfrm>
              </p:grpSpPr>
              <p:sp>
                <p:nvSpPr>
                  <p:cNvPr id="240" name="Rectangle 239"/>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1" name="TextBox 240"/>
                  <p:cNvSpPr txBox="1"/>
                  <p:nvPr/>
                </p:nvSpPr>
                <p:spPr>
                  <a:xfrm>
                    <a:off x="6538320" y="5747988"/>
                    <a:ext cx="132510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Load Balancer</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306" name="Picture 30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6437" y="5563362"/>
                  <a:ext cx="238808" cy="238808"/>
                </a:xfrm>
                <a:prstGeom prst="rect">
                  <a:avLst/>
                </a:prstGeom>
                <a:noFill/>
              </p:spPr>
            </p:pic>
          </p:grpSp>
          <p:grpSp>
            <p:nvGrpSpPr>
              <p:cNvPr id="309" name="Group 308"/>
              <p:cNvGrpSpPr/>
              <p:nvPr/>
            </p:nvGrpSpPr>
            <p:grpSpPr>
              <a:xfrm>
                <a:off x="8115805" y="3826527"/>
                <a:ext cx="1335990" cy="420115"/>
                <a:chOff x="8101290" y="3451356"/>
                <a:chExt cx="1604275" cy="504480"/>
              </a:xfrm>
            </p:grpSpPr>
            <p:grpSp>
              <p:nvGrpSpPr>
                <p:cNvPr id="8" name="Group 7"/>
                <p:cNvGrpSpPr/>
                <p:nvPr/>
              </p:nvGrpSpPr>
              <p:grpSpPr>
                <a:xfrm>
                  <a:off x="8101290" y="3451356"/>
                  <a:ext cx="1604275" cy="504480"/>
                  <a:chOff x="8101290" y="3451356"/>
                  <a:chExt cx="1604275" cy="504480"/>
                </a:xfrm>
              </p:grpSpPr>
              <p:sp>
                <p:nvSpPr>
                  <p:cNvPr id="184" name="Rectangle 183"/>
                  <p:cNvSpPr/>
                  <p:nvPr/>
                </p:nvSpPr>
                <p:spPr bwMode="auto">
                  <a:xfrm>
                    <a:off x="8101290"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5" name="TextBox 184"/>
                  <p:cNvSpPr txBox="1"/>
                  <p:nvPr/>
                </p:nvSpPr>
                <p:spPr>
                  <a:xfrm>
                    <a:off x="8382382" y="3451356"/>
                    <a:ext cx="1323183"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Express Route</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86" name="Picture 285"/>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8173951" y="3559263"/>
                  <a:ext cx="251725" cy="251725"/>
                </a:xfrm>
                <a:prstGeom prst="rect">
                  <a:avLst/>
                </a:prstGeom>
                <a:noFill/>
              </p:spPr>
            </p:pic>
          </p:grpSp>
          <p:grpSp>
            <p:nvGrpSpPr>
              <p:cNvPr id="311" name="Group 310"/>
              <p:cNvGrpSpPr/>
              <p:nvPr/>
            </p:nvGrpSpPr>
            <p:grpSpPr>
              <a:xfrm>
                <a:off x="9923813" y="4127790"/>
                <a:ext cx="1360035" cy="544765"/>
                <a:chOff x="8101290" y="5853901"/>
                <a:chExt cx="1633148" cy="654161"/>
              </a:xfrm>
            </p:grpSpPr>
            <p:grpSp>
              <p:nvGrpSpPr>
                <p:cNvPr id="247" name="Group 246"/>
                <p:cNvGrpSpPr/>
                <p:nvPr/>
              </p:nvGrpSpPr>
              <p:grpSpPr>
                <a:xfrm>
                  <a:off x="8101290" y="5853901"/>
                  <a:ext cx="1633148" cy="654161"/>
                  <a:chOff x="8101290" y="5673147"/>
                  <a:chExt cx="1633148" cy="654161"/>
                </a:xfrm>
              </p:grpSpPr>
              <p:sp>
                <p:nvSpPr>
                  <p:cNvPr id="248" name="Rectangle 247"/>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9" name="TextBox 248"/>
                  <p:cNvSpPr txBox="1"/>
                  <p:nvPr/>
                </p:nvSpPr>
                <p:spPr>
                  <a:xfrm>
                    <a:off x="8382384" y="5673147"/>
                    <a:ext cx="1352054"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AD Privileged </a:t>
                    </a:r>
                    <a:b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Identity </a:t>
                    </a:r>
                    <a:r>
                      <a:rPr kumimoji="0" lang="en-US" sz="900" b="0" i="0" u="none" strike="noStrike" kern="1200" cap="none" normalizeH="0" noProof="0" dirty="0" err="1"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Mgmt</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94" name="Picture 293"/>
                <p:cNvPicPr>
                  <a:picLocks noChangeAspect="1"/>
                </p:cNvPicPr>
                <p:nvPr/>
              </p:nvPicPr>
              <p:blipFill>
                <a:blip r:embed="rId8"/>
                <a:stretch>
                  <a:fillRect/>
                </a:stretch>
              </p:blipFill>
              <p:spPr>
                <a:xfrm>
                  <a:off x="8225136" y="6051734"/>
                  <a:ext cx="199572" cy="258494"/>
                </a:xfrm>
                <a:prstGeom prst="rect">
                  <a:avLst/>
                </a:prstGeom>
                <a:noFill/>
              </p:spPr>
            </p:pic>
          </p:grpSp>
          <p:grpSp>
            <p:nvGrpSpPr>
              <p:cNvPr id="308" name="Group 307"/>
              <p:cNvGrpSpPr/>
              <p:nvPr/>
            </p:nvGrpSpPr>
            <p:grpSpPr>
              <a:xfrm>
                <a:off x="8115805" y="5303083"/>
                <a:ext cx="1438582" cy="420115"/>
                <a:chOff x="8101290" y="3997606"/>
                <a:chExt cx="1727467" cy="504480"/>
              </a:xfrm>
            </p:grpSpPr>
            <p:grpSp>
              <p:nvGrpSpPr>
                <p:cNvPr id="12" name="Group 11"/>
                <p:cNvGrpSpPr/>
                <p:nvPr/>
              </p:nvGrpSpPr>
              <p:grpSpPr>
                <a:xfrm>
                  <a:off x="8101290" y="3997606"/>
                  <a:ext cx="1727467" cy="504480"/>
                  <a:chOff x="8101290" y="4025514"/>
                  <a:chExt cx="1727467" cy="504480"/>
                </a:xfrm>
              </p:grpSpPr>
              <p:sp>
                <p:nvSpPr>
                  <p:cNvPr id="186" name="Rectangle 185"/>
                  <p:cNvSpPr/>
                  <p:nvPr/>
                </p:nvSpPr>
                <p:spPr bwMode="auto">
                  <a:xfrm>
                    <a:off x="8101290"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7" name="TextBox 186"/>
                  <p:cNvSpPr txBox="1"/>
                  <p:nvPr/>
                </p:nvSpPr>
                <p:spPr>
                  <a:xfrm>
                    <a:off x="8382382" y="4025514"/>
                    <a:ext cx="144637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Traffic Manager</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96" name="Picture 295"/>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8196109" y="4144755"/>
                  <a:ext cx="210097" cy="210097"/>
                </a:xfrm>
                <a:prstGeom prst="rect">
                  <a:avLst/>
                </a:prstGeom>
                <a:noFill/>
              </p:spPr>
            </p:pic>
          </p:grpSp>
          <p:grpSp>
            <p:nvGrpSpPr>
              <p:cNvPr id="42" name="Group 41"/>
              <p:cNvGrpSpPr/>
              <p:nvPr/>
            </p:nvGrpSpPr>
            <p:grpSpPr>
              <a:xfrm>
                <a:off x="8115805" y="5676809"/>
                <a:ext cx="1315150" cy="420115"/>
                <a:chOff x="8101290" y="4480390"/>
                <a:chExt cx="1579249" cy="504480"/>
              </a:xfrm>
            </p:grpSpPr>
            <p:grpSp>
              <p:nvGrpSpPr>
                <p:cNvPr id="19" name="Group 18"/>
                <p:cNvGrpSpPr/>
                <p:nvPr/>
              </p:nvGrpSpPr>
              <p:grpSpPr>
                <a:xfrm>
                  <a:off x="8101290" y="4480390"/>
                  <a:ext cx="1579249" cy="504480"/>
                  <a:chOff x="8101290" y="4599672"/>
                  <a:chExt cx="1579249" cy="504480"/>
                </a:xfrm>
              </p:grpSpPr>
              <p:sp>
                <p:nvSpPr>
                  <p:cNvPr id="188" name="Rectangle 187"/>
                  <p:cNvSpPr/>
                  <p:nvPr/>
                </p:nvSpPr>
                <p:spPr bwMode="auto">
                  <a:xfrm>
                    <a:off x="8101290"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9" name="TextBox 188"/>
                  <p:cNvSpPr txBox="1"/>
                  <p:nvPr/>
                </p:nvSpPr>
                <p:spPr>
                  <a:xfrm>
                    <a:off x="8382383" y="4599672"/>
                    <a:ext cx="129815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VPN Gateway</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304" name="Picture 303"/>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8183247" y="4608316"/>
                  <a:ext cx="241461" cy="241461"/>
                </a:xfrm>
                <a:prstGeom prst="rect">
                  <a:avLst/>
                </a:prstGeom>
                <a:noFill/>
              </p:spPr>
            </p:pic>
          </p:grpSp>
          <p:grpSp>
            <p:nvGrpSpPr>
              <p:cNvPr id="41" name="Group 40"/>
              <p:cNvGrpSpPr/>
              <p:nvPr/>
            </p:nvGrpSpPr>
            <p:grpSpPr>
              <a:xfrm>
                <a:off x="8115805" y="5983259"/>
                <a:ext cx="1235000" cy="544765"/>
                <a:chOff x="8101290" y="4888333"/>
                <a:chExt cx="1483004" cy="654161"/>
              </a:xfrm>
            </p:grpSpPr>
            <p:grpSp>
              <p:nvGrpSpPr>
                <p:cNvPr id="22" name="Group 21"/>
                <p:cNvGrpSpPr/>
                <p:nvPr/>
              </p:nvGrpSpPr>
              <p:grpSpPr>
                <a:xfrm>
                  <a:off x="8101290" y="4888333"/>
                  <a:ext cx="1483004" cy="654161"/>
                  <a:chOff x="8101290" y="5098989"/>
                  <a:chExt cx="1483004" cy="654161"/>
                </a:xfrm>
              </p:grpSpPr>
              <p:sp>
                <p:nvSpPr>
                  <p:cNvPr id="190" name="Rectangle 189"/>
                  <p:cNvSpPr/>
                  <p:nvPr/>
                </p:nvSpPr>
                <p:spPr bwMode="auto">
                  <a:xfrm>
                    <a:off x="8101290"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1" name="TextBox 190"/>
                  <p:cNvSpPr txBox="1"/>
                  <p:nvPr/>
                </p:nvSpPr>
                <p:spPr>
                  <a:xfrm>
                    <a:off x="8382382" y="5098989"/>
                    <a:ext cx="1201912"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Application </a:t>
                    </a:r>
                    <a:b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Gateway</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sp>
              <p:nvSpPr>
                <p:cNvPr id="307" name="Freeform 306"/>
                <p:cNvSpPr/>
                <p:nvPr/>
              </p:nvSpPr>
              <p:spPr bwMode="auto">
                <a:xfrm rot="2700000">
                  <a:off x="8202702" y="5119708"/>
                  <a:ext cx="188062" cy="18806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1200" cap="none" normalizeH="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310" name="Group 309"/>
              <p:cNvGrpSpPr/>
              <p:nvPr/>
            </p:nvGrpSpPr>
            <p:grpSpPr>
              <a:xfrm>
                <a:off x="9923813" y="3759126"/>
                <a:ext cx="1414538" cy="544765"/>
                <a:chOff x="8101290" y="5371117"/>
                <a:chExt cx="1698595" cy="654161"/>
              </a:xfrm>
            </p:grpSpPr>
            <p:grpSp>
              <p:nvGrpSpPr>
                <p:cNvPr id="27" name="Group 26"/>
                <p:cNvGrpSpPr/>
                <p:nvPr/>
              </p:nvGrpSpPr>
              <p:grpSpPr>
                <a:xfrm>
                  <a:off x="8101290" y="5371117"/>
                  <a:ext cx="1698595" cy="654161"/>
                  <a:chOff x="8101290" y="5673147"/>
                  <a:chExt cx="1698595" cy="654161"/>
                </a:xfrm>
              </p:grpSpPr>
              <p:sp>
                <p:nvSpPr>
                  <p:cNvPr id="192" name="Rectangle 191"/>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3" name="TextBox 192"/>
                  <p:cNvSpPr txBox="1"/>
                  <p:nvPr/>
                </p:nvSpPr>
                <p:spPr>
                  <a:xfrm>
                    <a:off x="8382385" y="5673147"/>
                    <a:ext cx="1417500"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AD</a:t>
                    </a:r>
                    <a:b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Connect Health</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9" name="Picture 28"/>
                <p:cNvPicPr>
                  <a:picLocks noChangeAspect="1"/>
                </p:cNvPicPr>
                <p:nvPr/>
              </p:nvPicPr>
              <p:blipFill>
                <a:blip r:embed="rId11"/>
                <a:stretch>
                  <a:fillRect/>
                </a:stretch>
              </p:blipFill>
              <p:spPr>
                <a:xfrm>
                  <a:off x="8170499" y="5563533"/>
                  <a:ext cx="263584" cy="260798"/>
                </a:xfrm>
                <a:prstGeom prst="rect">
                  <a:avLst/>
                </a:prstGeom>
              </p:spPr>
            </p:pic>
          </p:grpSp>
          <p:grpSp>
            <p:nvGrpSpPr>
              <p:cNvPr id="33" name="Group 32"/>
              <p:cNvGrpSpPr/>
              <p:nvPr/>
            </p:nvGrpSpPr>
            <p:grpSpPr>
              <a:xfrm>
                <a:off x="6314681" y="3820946"/>
                <a:ext cx="1444995" cy="420115"/>
                <a:chOff x="4413164" y="3451356"/>
                <a:chExt cx="1735169" cy="504480"/>
              </a:xfrm>
            </p:grpSpPr>
            <p:grpSp>
              <p:nvGrpSpPr>
                <p:cNvPr id="5" name="Group 4"/>
                <p:cNvGrpSpPr/>
                <p:nvPr/>
              </p:nvGrpSpPr>
              <p:grpSpPr>
                <a:xfrm>
                  <a:off x="4413164" y="3451356"/>
                  <a:ext cx="1735169" cy="504480"/>
                  <a:chOff x="4413164" y="3451356"/>
                  <a:chExt cx="1735169" cy="504480"/>
                </a:xfrm>
              </p:grpSpPr>
              <p:sp>
                <p:nvSpPr>
                  <p:cNvPr id="216" name="Rectangle 215"/>
                  <p:cNvSpPr/>
                  <p:nvPr/>
                </p:nvSpPr>
                <p:spPr bwMode="auto">
                  <a:xfrm>
                    <a:off x="4413164"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7" name="TextBox 216"/>
                  <p:cNvSpPr txBox="1"/>
                  <p:nvPr/>
                </p:nvSpPr>
                <p:spPr>
                  <a:xfrm>
                    <a:off x="4694258" y="3451356"/>
                    <a:ext cx="145407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Active Directory</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59" name="Picture 258" descr="Azure Active Directory.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462633" y="3559851"/>
                  <a:ext cx="298061" cy="298060"/>
                </a:xfrm>
                <a:prstGeom prst="rect">
                  <a:avLst/>
                </a:prstGeom>
                <a:noFill/>
              </p:spPr>
            </p:pic>
          </p:grpSp>
          <p:grpSp>
            <p:nvGrpSpPr>
              <p:cNvPr id="32" name="Group 31"/>
              <p:cNvGrpSpPr/>
              <p:nvPr/>
            </p:nvGrpSpPr>
            <p:grpSpPr>
              <a:xfrm>
                <a:off x="6314681" y="4191078"/>
                <a:ext cx="1539573" cy="420115"/>
                <a:chOff x="4413164" y="3946832"/>
                <a:chExt cx="1848739" cy="504480"/>
              </a:xfrm>
            </p:grpSpPr>
            <p:grpSp>
              <p:nvGrpSpPr>
                <p:cNvPr id="16" name="Group 15"/>
                <p:cNvGrpSpPr/>
                <p:nvPr/>
              </p:nvGrpSpPr>
              <p:grpSpPr>
                <a:xfrm>
                  <a:off x="4413164" y="3946832"/>
                  <a:ext cx="1848739" cy="504480"/>
                  <a:chOff x="4413164" y="4025513"/>
                  <a:chExt cx="1848739" cy="504480"/>
                </a:xfrm>
              </p:grpSpPr>
              <p:sp>
                <p:nvSpPr>
                  <p:cNvPr id="218" name="Rectangle 217"/>
                  <p:cNvSpPr/>
                  <p:nvPr/>
                </p:nvSpPr>
                <p:spPr bwMode="auto">
                  <a:xfrm>
                    <a:off x="4413164"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9" name="TextBox 218"/>
                  <p:cNvSpPr txBox="1"/>
                  <p:nvPr/>
                </p:nvSpPr>
                <p:spPr>
                  <a:xfrm>
                    <a:off x="4694259" y="4025513"/>
                    <a:ext cx="1567644"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Multi-Factor</a:t>
                    </a: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 </a:t>
                    </a:r>
                    <a:r>
                      <a:rPr kumimoji="0" lang="en-US" sz="900" b="0" i="0" u="none" strike="noStrike" kern="1200" cap="none" normalizeH="0" noProof="0" dirty="0" err="1"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Auth</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60" name="Picture 259" descr="Multi-Factor Authentication.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4461119" y="4043730"/>
                  <a:ext cx="287978" cy="287978"/>
                </a:xfrm>
                <a:prstGeom prst="rect">
                  <a:avLst/>
                </a:prstGeom>
                <a:noFill/>
              </p:spPr>
            </p:pic>
          </p:grpSp>
          <p:grpSp>
            <p:nvGrpSpPr>
              <p:cNvPr id="31" name="Group 30"/>
              <p:cNvGrpSpPr/>
              <p:nvPr/>
            </p:nvGrpSpPr>
            <p:grpSpPr>
              <a:xfrm>
                <a:off x="6314681" y="4564691"/>
                <a:ext cx="1230195" cy="420115"/>
                <a:chOff x="4413164" y="4442310"/>
                <a:chExt cx="1477233" cy="504480"/>
              </a:xfrm>
            </p:grpSpPr>
            <p:grpSp>
              <p:nvGrpSpPr>
                <p:cNvPr id="17" name="Group 16"/>
                <p:cNvGrpSpPr/>
                <p:nvPr/>
              </p:nvGrpSpPr>
              <p:grpSpPr>
                <a:xfrm>
                  <a:off x="4413164" y="4442310"/>
                  <a:ext cx="1477233" cy="504480"/>
                  <a:chOff x="4413164" y="4599672"/>
                  <a:chExt cx="1477233" cy="504480"/>
                </a:xfrm>
              </p:grpSpPr>
              <p:sp>
                <p:nvSpPr>
                  <p:cNvPr id="220" name="Rectangle 219"/>
                  <p:cNvSpPr/>
                  <p:nvPr/>
                </p:nvSpPr>
                <p:spPr bwMode="auto">
                  <a:xfrm>
                    <a:off x="4413164"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1" name="TextBox 220"/>
                  <p:cNvSpPr txBox="1"/>
                  <p:nvPr/>
                </p:nvSpPr>
                <p:spPr>
                  <a:xfrm>
                    <a:off x="4694259" y="4599672"/>
                    <a:ext cx="1196138"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Automation</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61" name="Picture 260" descr="Azure automation.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52016" y="4551436"/>
                  <a:ext cx="289566" cy="289567"/>
                </a:xfrm>
                <a:prstGeom prst="rect">
                  <a:avLst/>
                </a:prstGeom>
                <a:noFill/>
              </p:spPr>
            </p:pic>
          </p:grpSp>
          <p:grpSp>
            <p:nvGrpSpPr>
              <p:cNvPr id="30" name="Group 29"/>
              <p:cNvGrpSpPr/>
              <p:nvPr/>
            </p:nvGrpSpPr>
            <p:grpSpPr>
              <a:xfrm>
                <a:off x="6314681" y="4931447"/>
                <a:ext cx="1100349" cy="420115"/>
                <a:chOff x="4413164" y="4937787"/>
                <a:chExt cx="1321313" cy="504480"/>
              </a:xfrm>
            </p:grpSpPr>
            <p:grpSp>
              <p:nvGrpSpPr>
                <p:cNvPr id="24" name="Group 23"/>
                <p:cNvGrpSpPr/>
                <p:nvPr/>
              </p:nvGrpSpPr>
              <p:grpSpPr>
                <a:xfrm>
                  <a:off x="4413164" y="4937787"/>
                  <a:ext cx="1321313" cy="504480"/>
                  <a:chOff x="4413164" y="5173830"/>
                  <a:chExt cx="1321313" cy="504480"/>
                </a:xfrm>
              </p:grpSpPr>
              <p:sp>
                <p:nvSpPr>
                  <p:cNvPr id="222" name="Rectangle 221"/>
                  <p:cNvSpPr/>
                  <p:nvPr/>
                </p:nvSpPr>
                <p:spPr bwMode="auto">
                  <a:xfrm>
                    <a:off x="4413164"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3" name="TextBox 222"/>
                  <p:cNvSpPr txBox="1"/>
                  <p:nvPr/>
                </p:nvSpPr>
                <p:spPr>
                  <a:xfrm>
                    <a:off x="4694257" y="5173830"/>
                    <a:ext cx="104022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Key Vault</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62" name="Picture 261" descr="AzureKeyVault_icon_whit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08567" y="5064081"/>
                  <a:ext cx="204888" cy="227650"/>
                </a:xfrm>
                <a:prstGeom prst="rect">
                  <a:avLst/>
                </a:prstGeom>
                <a:noFill/>
              </p:spPr>
            </p:pic>
          </p:grpSp>
          <p:grpSp>
            <p:nvGrpSpPr>
              <p:cNvPr id="34" name="Group 33"/>
              <p:cNvGrpSpPr/>
              <p:nvPr/>
            </p:nvGrpSpPr>
            <p:grpSpPr>
              <a:xfrm>
                <a:off x="4493590" y="3819060"/>
                <a:ext cx="1481863" cy="420115"/>
                <a:chOff x="4413164" y="5433264"/>
                <a:chExt cx="1779439" cy="504480"/>
              </a:xfrm>
            </p:grpSpPr>
            <p:grpSp>
              <p:nvGrpSpPr>
                <p:cNvPr id="25" name="Group 24"/>
                <p:cNvGrpSpPr/>
                <p:nvPr/>
              </p:nvGrpSpPr>
              <p:grpSpPr>
                <a:xfrm>
                  <a:off x="4413164" y="5433264"/>
                  <a:ext cx="1779439" cy="504480"/>
                  <a:chOff x="4413164" y="5747988"/>
                  <a:chExt cx="1779439" cy="504480"/>
                </a:xfrm>
              </p:grpSpPr>
              <p:sp>
                <p:nvSpPr>
                  <p:cNvPr id="224" name="Rectangle 22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5" name="TextBox 224"/>
                  <p:cNvSpPr txBox="1"/>
                  <p:nvPr/>
                </p:nvSpPr>
                <p:spPr>
                  <a:xfrm>
                    <a:off x="4694257" y="5747988"/>
                    <a:ext cx="149834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Virtual Machines</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63" name="Picture 262"/>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4484629" y="5555313"/>
                  <a:ext cx="261544" cy="261545"/>
                </a:xfrm>
                <a:prstGeom prst="rect">
                  <a:avLst/>
                </a:prstGeom>
                <a:noFill/>
                <a:ln>
                  <a:noFill/>
                </a:ln>
              </p:spPr>
            </p:pic>
          </p:grpSp>
          <p:grpSp>
            <p:nvGrpSpPr>
              <p:cNvPr id="37" name="Group 36"/>
              <p:cNvGrpSpPr/>
              <p:nvPr/>
            </p:nvGrpSpPr>
            <p:grpSpPr>
              <a:xfrm>
                <a:off x="4493590" y="4190828"/>
                <a:ext cx="1166074" cy="420115"/>
                <a:chOff x="4413164" y="5928742"/>
                <a:chExt cx="1400236" cy="504480"/>
              </a:xfrm>
            </p:grpSpPr>
            <p:grpSp>
              <p:nvGrpSpPr>
                <p:cNvPr id="253" name="Group 252"/>
                <p:cNvGrpSpPr/>
                <p:nvPr/>
              </p:nvGrpSpPr>
              <p:grpSpPr>
                <a:xfrm>
                  <a:off x="4413164" y="5928742"/>
                  <a:ext cx="1400236" cy="504480"/>
                  <a:chOff x="4413164" y="5747988"/>
                  <a:chExt cx="1400236" cy="504480"/>
                </a:xfrm>
              </p:grpSpPr>
              <p:sp>
                <p:nvSpPr>
                  <p:cNvPr id="254" name="Rectangle 25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5" name="TextBox 254"/>
                  <p:cNvSpPr txBox="1"/>
                  <p:nvPr/>
                </p:nvSpPr>
                <p:spPr>
                  <a:xfrm>
                    <a:off x="4694259" y="5747988"/>
                    <a:ext cx="1119141"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Containers</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36" name="Picture 35"/>
                <p:cNvPicPr>
                  <a:picLocks noChangeAspect="1"/>
                </p:cNvPicPr>
                <p:nvPr/>
              </p:nvPicPr>
              <p:blipFill>
                <a:blip r:embed="rId17"/>
                <a:stretch>
                  <a:fillRect/>
                </a:stretch>
              </p:blipFill>
              <p:spPr>
                <a:xfrm>
                  <a:off x="4495192" y="6068489"/>
                  <a:ext cx="241300" cy="211250"/>
                </a:xfrm>
                <a:prstGeom prst="rect">
                  <a:avLst/>
                </a:prstGeom>
              </p:spPr>
            </p:pic>
          </p:grpSp>
          <p:grpSp>
            <p:nvGrpSpPr>
              <p:cNvPr id="316" name="Group 315"/>
              <p:cNvGrpSpPr/>
              <p:nvPr/>
            </p:nvGrpSpPr>
            <p:grpSpPr>
              <a:xfrm>
                <a:off x="9923811" y="4564348"/>
                <a:ext cx="984934" cy="420115"/>
                <a:chOff x="9945352" y="3451356"/>
                <a:chExt cx="1182721" cy="504480"/>
              </a:xfrm>
            </p:grpSpPr>
            <p:grpSp>
              <p:nvGrpSpPr>
                <p:cNvPr id="9" name="Group 8"/>
                <p:cNvGrpSpPr/>
                <p:nvPr/>
              </p:nvGrpSpPr>
              <p:grpSpPr>
                <a:xfrm>
                  <a:off x="9945352" y="3451356"/>
                  <a:ext cx="1182721" cy="504480"/>
                  <a:chOff x="9945352" y="3451356"/>
                  <a:chExt cx="1182721" cy="504480"/>
                </a:xfrm>
              </p:grpSpPr>
              <p:sp>
                <p:nvSpPr>
                  <p:cNvPr id="200" name="Rectangle 199"/>
                  <p:cNvSpPr/>
                  <p:nvPr/>
                </p:nvSpPr>
                <p:spPr bwMode="auto">
                  <a:xfrm>
                    <a:off x="9945352"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1" name="TextBox 200"/>
                  <p:cNvSpPr txBox="1"/>
                  <p:nvPr/>
                </p:nvSpPr>
                <p:spPr>
                  <a:xfrm>
                    <a:off x="10226447" y="3451356"/>
                    <a:ext cx="90162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Backup</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66" name="Picture 265" descr="Backup Service.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020076" y="3574357"/>
                  <a:ext cx="246649" cy="246649"/>
                </a:xfrm>
                <a:prstGeom prst="rect">
                  <a:avLst/>
                </a:prstGeom>
                <a:noFill/>
              </p:spPr>
            </p:pic>
          </p:grpSp>
          <p:grpSp>
            <p:nvGrpSpPr>
              <p:cNvPr id="242" name="Group 241"/>
              <p:cNvGrpSpPr/>
              <p:nvPr/>
            </p:nvGrpSpPr>
            <p:grpSpPr>
              <a:xfrm>
                <a:off x="9923813" y="5676809"/>
                <a:ext cx="1175690" cy="420115"/>
                <a:chOff x="9945351" y="2223576"/>
                <a:chExt cx="1411783" cy="504480"/>
              </a:xfrm>
            </p:grpSpPr>
            <p:sp>
              <p:nvSpPr>
                <p:cNvPr id="208" name="Rectangle 207"/>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9" name="TextBox 208"/>
                <p:cNvSpPr txBox="1"/>
                <p:nvPr/>
              </p:nvSpPr>
              <p:spPr>
                <a:xfrm>
                  <a:off x="10226444" y="2223576"/>
                  <a:ext cx="113069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err="1"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StorSimple</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268" name="Picture 267" descr="StorSimple.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10018394" y="2340212"/>
                  <a:ext cx="250375" cy="250375"/>
                </a:xfrm>
                <a:prstGeom prst="rect">
                  <a:avLst/>
                </a:prstGeom>
                <a:noFill/>
              </p:spPr>
            </p:pic>
          </p:grpSp>
          <p:grpSp>
            <p:nvGrpSpPr>
              <p:cNvPr id="314" name="Group 313"/>
              <p:cNvGrpSpPr/>
              <p:nvPr/>
            </p:nvGrpSpPr>
            <p:grpSpPr>
              <a:xfrm>
                <a:off x="9923813" y="5302082"/>
                <a:ext cx="1350418" cy="420115"/>
                <a:chOff x="9945352" y="4442310"/>
                <a:chExt cx="1621597" cy="504480"/>
              </a:xfrm>
            </p:grpSpPr>
            <p:grpSp>
              <p:nvGrpSpPr>
                <p:cNvPr id="20" name="Group 19"/>
                <p:cNvGrpSpPr/>
                <p:nvPr/>
              </p:nvGrpSpPr>
              <p:grpSpPr>
                <a:xfrm>
                  <a:off x="9945352" y="4442310"/>
                  <a:ext cx="1621597" cy="504480"/>
                  <a:chOff x="9945352" y="4599672"/>
                  <a:chExt cx="1621597" cy="504480"/>
                </a:xfrm>
              </p:grpSpPr>
              <p:sp>
                <p:nvSpPr>
                  <p:cNvPr id="204" name="Rectangle 203"/>
                  <p:cNvSpPr/>
                  <p:nvPr/>
                </p:nvSpPr>
                <p:spPr bwMode="auto">
                  <a:xfrm>
                    <a:off x="9945352"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5" name="TextBox 204"/>
                  <p:cNvSpPr txBox="1"/>
                  <p:nvPr/>
                </p:nvSpPr>
                <p:spPr>
                  <a:xfrm>
                    <a:off x="10226445" y="4599672"/>
                    <a:ext cx="1340504"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Import/Export</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72" name="Picture 271" descr="Storage (Azure).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10017453" y="4556993"/>
                  <a:ext cx="286712" cy="286713"/>
                </a:xfrm>
                <a:prstGeom prst="rect">
                  <a:avLst/>
                </a:prstGeom>
                <a:noFill/>
              </p:spPr>
            </p:pic>
          </p:grpSp>
          <p:grpSp>
            <p:nvGrpSpPr>
              <p:cNvPr id="315" name="Group 314"/>
              <p:cNvGrpSpPr/>
              <p:nvPr/>
            </p:nvGrpSpPr>
            <p:grpSpPr>
              <a:xfrm>
                <a:off x="9923813" y="4926584"/>
                <a:ext cx="1664607" cy="420115"/>
                <a:chOff x="9945352" y="3946832"/>
                <a:chExt cx="1998881" cy="504480"/>
              </a:xfrm>
            </p:grpSpPr>
            <p:grpSp>
              <p:nvGrpSpPr>
                <p:cNvPr id="10" name="Group 9"/>
                <p:cNvGrpSpPr/>
                <p:nvPr/>
              </p:nvGrpSpPr>
              <p:grpSpPr>
                <a:xfrm>
                  <a:off x="9945352" y="3946832"/>
                  <a:ext cx="1998881" cy="504480"/>
                  <a:chOff x="9945352" y="4025513"/>
                  <a:chExt cx="1998881" cy="504480"/>
                </a:xfrm>
              </p:grpSpPr>
              <p:sp>
                <p:nvSpPr>
                  <p:cNvPr id="202" name="Rectangle 201"/>
                  <p:cNvSpPr/>
                  <p:nvPr/>
                </p:nvSpPr>
                <p:spPr bwMode="auto">
                  <a:xfrm>
                    <a:off x="9945352"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3" name="TextBox 202"/>
                  <p:cNvSpPr txBox="1"/>
                  <p:nvPr/>
                </p:nvSpPr>
                <p:spPr>
                  <a:xfrm>
                    <a:off x="10226447" y="4025513"/>
                    <a:ext cx="171778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Operational Insights</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300" name="Picture 299" descr="Operational Insights.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10042349" y="4075444"/>
                  <a:ext cx="227306" cy="227307"/>
                </a:xfrm>
                <a:prstGeom prst="rect">
                  <a:avLst/>
                </a:prstGeom>
                <a:noFill/>
              </p:spPr>
            </p:pic>
          </p:grpSp>
          <p:grpSp>
            <p:nvGrpSpPr>
              <p:cNvPr id="243" name="Group 242"/>
              <p:cNvGrpSpPr/>
              <p:nvPr/>
            </p:nvGrpSpPr>
            <p:grpSpPr>
              <a:xfrm>
                <a:off x="4493590" y="4942526"/>
                <a:ext cx="865992" cy="420115"/>
                <a:chOff x="9945351" y="2739695"/>
                <a:chExt cx="1039895" cy="504480"/>
              </a:xfrm>
            </p:grpSpPr>
            <p:sp>
              <p:nvSpPr>
                <p:cNvPr id="169" name="Rectangle 168"/>
                <p:cNvSpPr/>
                <p:nvPr/>
              </p:nvSpPr>
              <p:spPr bwMode="auto">
                <a:xfrm>
                  <a:off x="9945351" y="277837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 name="Group 1"/>
                <p:cNvGrpSpPr/>
                <p:nvPr/>
              </p:nvGrpSpPr>
              <p:grpSpPr>
                <a:xfrm>
                  <a:off x="9990588" y="2739695"/>
                  <a:ext cx="994658" cy="504480"/>
                  <a:chOff x="9990589" y="5949383"/>
                  <a:chExt cx="994658" cy="504480"/>
                </a:xfrm>
              </p:grpSpPr>
              <p:sp>
                <p:nvSpPr>
                  <p:cNvPr id="165" name="TextBox 164"/>
                  <p:cNvSpPr txBox="1"/>
                  <p:nvPr/>
                </p:nvSpPr>
                <p:spPr>
                  <a:xfrm>
                    <a:off x="10227987" y="5949383"/>
                    <a:ext cx="757260" cy="504480"/>
                  </a:xfrm>
                  <a:prstGeom prst="rect">
                    <a:avLst/>
                  </a:prstGeom>
                  <a:noFill/>
                </p:spPr>
                <p:txBody>
                  <a:bodyPr wrap="none" lIns="182880" tIns="146304" rIns="182880" bIns="146304" rtlCol="0" anchor="ctr">
                    <a:spAutoFit/>
                  </a:bodyPr>
                  <a:lstStyle/>
                  <a:p>
                    <a:pPr>
                      <a:lnSpc>
                        <a:spcPct val="90000"/>
                      </a:lnSpc>
                      <a:spcAft>
                        <a:spcPts val="0"/>
                      </a:spcAft>
                    </a:pPr>
                    <a:r>
                      <a:rPr lang="en-US" sz="9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Batch</a:t>
                    </a:r>
                    <a:endParaRPr lang="en-US" sz="9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167" name="Picture 166"/>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9990589" y="6037282"/>
                    <a:ext cx="303493" cy="303493"/>
                  </a:xfrm>
                  <a:prstGeom prst="rect">
                    <a:avLst/>
                  </a:prstGeom>
                  <a:noFill/>
                </p:spPr>
              </p:pic>
            </p:grpSp>
          </p:grpSp>
          <p:grpSp>
            <p:nvGrpSpPr>
              <p:cNvPr id="231" name="Group 230"/>
              <p:cNvGrpSpPr/>
              <p:nvPr/>
            </p:nvGrpSpPr>
            <p:grpSpPr>
              <a:xfrm>
                <a:off x="4493590" y="4554643"/>
                <a:ext cx="1257443" cy="420115"/>
                <a:chOff x="9945351" y="1728099"/>
                <a:chExt cx="1509953" cy="504480"/>
              </a:xfrm>
            </p:grpSpPr>
            <p:grpSp>
              <p:nvGrpSpPr>
                <p:cNvPr id="21" name="Group 20"/>
                <p:cNvGrpSpPr/>
                <p:nvPr/>
              </p:nvGrpSpPr>
              <p:grpSpPr>
                <a:xfrm>
                  <a:off x="9945351" y="1728099"/>
                  <a:ext cx="1509953" cy="504480"/>
                  <a:chOff x="9945352" y="5173830"/>
                  <a:chExt cx="1509953" cy="504480"/>
                </a:xfrm>
              </p:grpSpPr>
              <p:sp>
                <p:nvSpPr>
                  <p:cNvPr id="206" name="Rectangle 205"/>
                  <p:cNvSpPr/>
                  <p:nvPr/>
                </p:nvSpPr>
                <p:spPr bwMode="auto">
                  <a:xfrm>
                    <a:off x="9945352"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7" name="TextBox 206"/>
                  <p:cNvSpPr txBox="1"/>
                  <p:nvPr/>
                </p:nvSpPr>
                <p:spPr>
                  <a:xfrm>
                    <a:off x="10226445" y="5173830"/>
                    <a:ext cx="122886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Remote App</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168" name="Picture 167"/>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10020767" y="1857964"/>
                  <a:ext cx="248695" cy="248695"/>
                </a:xfrm>
                <a:prstGeom prst="rect">
                  <a:avLst/>
                </a:prstGeom>
                <a:noFill/>
              </p:spPr>
            </p:pic>
          </p:grpSp>
          <p:grpSp>
            <p:nvGrpSpPr>
              <p:cNvPr id="164" name="Group 163"/>
              <p:cNvGrpSpPr/>
              <p:nvPr/>
            </p:nvGrpSpPr>
            <p:grpSpPr>
              <a:xfrm>
                <a:off x="4325819" y="3399393"/>
                <a:ext cx="1803339" cy="433965"/>
                <a:chOff x="4325819" y="2121084"/>
                <a:chExt cx="1803339" cy="433965"/>
              </a:xfrm>
            </p:grpSpPr>
            <p:sp>
              <p:nvSpPr>
                <p:cNvPr id="166" name="TextBox 165"/>
                <p:cNvSpPr txBox="1"/>
                <p:nvPr/>
              </p:nvSpPr>
              <p:spPr>
                <a:xfrm>
                  <a:off x="4325819" y="2121084"/>
                  <a:ext cx="893514"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Compute</a:t>
                  </a:r>
                </a:p>
              </p:txBody>
            </p:sp>
            <p:cxnSp>
              <p:nvCxnSpPr>
                <p:cNvPr id="170" name="Straight Connector 169"/>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9" name="Group 298"/>
              <p:cNvGrpSpPr/>
              <p:nvPr/>
            </p:nvGrpSpPr>
            <p:grpSpPr>
              <a:xfrm>
                <a:off x="6135369" y="3389119"/>
                <a:ext cx="1803339" cy="433965"/>
                <a:chOff x="4325819" y="2110810"/>
                <a:chExt cx="1803339" cy="433965"/>
              </a:xfrm>
            </p:grpSpPr>
            <p:sp>
              <p:nvSpPr>
                <p:cNvPr id="301" name="TextBox 300"/>
                <p:cNvSpPr txBox="1"/>
                <p:nvPr/>
              </p:nvSpPr>
              <p:spPr>
                <a:xfrm>
                  <a:off x="4325819" y="2110810"/>
                  <a:ext cx="1731884"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Security + Management</a:t>
                  </a:r>
                </a:p>
              </p:txBody>
            </p:sp>
            <p:cxnSp>
              <p:nvCxnSpPr>
                <p:cNvPr id="303" name="Straight Connector 30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5" name="Group 304"/>
              <p:cNvGrpSpPr/>
              <p:nvPr/>
            </p:nvGrpSpPr>
            <p:grpSpPr>
              <a:xfrm>
                <a:off x="7944919" y="3389119"/>
                <a:ext cx="1803339" cy="433965"/>
                <a:chOff x="4325819" y="2110810"/>
                <a:chExt cx="1803339" cy="433965"/>
              </a:xfrm>
            </p:grpSpPr>
            <p:sp>
              <p:nvSpPr>
                <p:cNvPr id="312" name="TextBox 311"/>
                <p:cNvSpPr txBox="1"/>
                <p:nvPr/>
              </p:nvSpPr>
              <p:spPr>
                <a:xfrm>
                  <a:off x="4325819" y="2110810"/>
                  <a:ext cx="1031373"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Networking</a:t>
                  </a:r>
                </a:p>
              </p:txBody>
            </p:sp>
            <p:cxnSp>
              <p:nvCxnSpPr>
                <p:cNvPr id="313" name="Straight Connector 31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7" name="Group 316"/>
              <p:cNvGrpSpPr/>
              <p:nvPr/>
            </p:nvGrpSpPr>
            <p:grpSpPr>
              <a:xfrm>
                <a:off x="9754469" y="3389119"/>
                <a:ext cx="1803339" cy="433965"/>
                <a:chOff x="4325819" y="2110810"/>
                <a:chExt cx="1803339" cy="433965"/>
              </a:xfrm>
            </p:grpSpPr>
            <p:sp>
              <p:nvSpPr>
                <p:cNvPr id="321" name="TextBox 320"/>
                <p:cNvSpPr txBox="1"/>
                <p:nvPr/>
              </p:nvSpPr>
              <p:spPr>
                <a:xfrm>
                  <a:off x="4325819" y="2110810"/>
                  <a:ext cx="1409681"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Hybrid Operations</a:t>
                  </a:r>
                </a:p>
              </p:txBody>
            </p:sp>
            <p:cxnSp>
              <p:nvCxnSpPr>
                <p:cNvPr id="322" name="Straight Connector 321"/>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9923823" y="6043792"/>
                <a:ext cx="1310343" cy="420115"/>
                <a:chOff x="9923823" y="6064340"/>
                <a:chExt cx="1310343" cy="420115"/>
              </a:xfrm>
            </p:grpSpPr>
            <p:grpSp>
              <p:nvGrpSpPr>
                <p:cNvPr id="326" name="Group 325"/>
                <p:cNvGrpSpPr/>
                <p:nvPr/>
              </p:nvGrpSpPr>
              <p:grpSpPr>
                <a:xfrm>
                  <a:off x="9923823" y="6064340"/>
                  <a:ext cx="1310343" cy="420115"/>
                  <a:chOff x="9945351" y="2223576"/>
                  <a:chExt cx="1573474" cy="504480"/>
                </a:xfrm>
              </p:grpSpPr>
              <p:sp>
                <p:nvSpPr>
                  <p:cNvPr id="327" name="Rectangle 326"/>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8" name="TextBox 327"/>
                  <p:cNvSpPr txBox="1"/>
                  <p:nvPr/>
                </p:nvSpPr>
                <p:spPr>
                  <a:xfrm>
                    <a:off x="10226444" y="2223576"/>
                    <a:ext cx="1292381"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Site Recovery</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333" name="Picture 332" descr="Site Recovery.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9983873" y="6138006"/>
                  <a:ext cx="234726" cy="234726"/>
                </a:xfrm>
                <a:prstGeom prst="rect">
                  <a:avLst/>
                </a:prstGeom>
              </p:spPr>
            </p:pic>
          </p:grpSp>
        </p:grpSp>
      </p:grpSp>
    </p:spTree>
    <p:extLst>
      <p:ext uri="{BB962C8B-B14F-4D97-AF65-F5344CB8AC3E}">
        <p14:creationId xmlns:p14="http://schemas.microsoft.com/office/powerpoint/2010/main" val="732491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64" presetClass="path" presetSubtype="0" accel="50000" decel="50000" fill="hold" nodeType="withEffect">
                                  <p:stCondLst>
                                    <p:cond delay="500"/>
                                  </p:stCondLst>
                                  <p:childTnLst>
                                    <p:animMotion origin="layout" path="M 0 2.8098E-6 L 0 -0.34408 " pathEditMode="relative" rAng="0" ptsTypes="AA">
                                      <p:cBhvr>
                                        <p:cTn id="10" dur="1000" fill="hold"/>
                                        <p:tgtEl>
                                          <p:spTgt spid="58"/>
                                        </p:tgtEl>
                                        <p:attrNameLst>
                                          <p:attrName>ppt_x</p:attrName>
                                          <p:attrName>ppt_y</p:attrName>
                                        </p:attrNameLst>
                                      </p:cBhvr>
                                      <p:rCtr x="0" y="-17204"/>
                                    </p:animMotion>
                                  </p:childTnLst>
                                </p:cTn>
                              </p:par>
                              <p:par>
                                <p:cTn id="11" presetID="22" presetClass="entr" presetSubtype="4" fill="hold" nodeType="withEffect">
                                  <p:stCondLst>
                                    <p:cond delay="125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par>
                          <p:cTn id="14" fill="hold">
                            <p:stCondLst>
                              <p:cond delay="1750"/>
                            </p:stCondLst>
                            <p:childTnLst>
                              <p:par>
                                <p:cTn id="15" presetID="10" presetClass="entr" presetSubtype="0" fill="hold" grpId="0" nodeType="after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par>
                          <p:cTn id="18" fill="hold">
                            <p:stCondLst>
                              <p:cond delay="2250"/>
                            </p:stCondLst>
                            <p:childTnLst>
                              <p:par>
                                <p:cTn id="19" presetID="10" presetClass="entr" presetSubtype="0" fill="hold" nodeType="after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30821" y="601672"/>
            <a:ext cx="9774833" cy="4562537"/>
            <a:chOff x="625172" y="589928"/>
            <a:chExt cx="11306517" cy="5277472"/>
          </a:xfrm>
        </p:grpSpPr>
        <p:sp>
          <p:nvSpPr>
            <p:cNvPr id="39" name="Rectangle 78"/>
            <p:cNvSpPr/>
            <p:nvPr/>
          </p:nvSpPr>
          <p:spPr bwMode="auto">
            <a:xfrm>
              <a:off x="766806" y="1680708"/>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endParaRPr lang="en-US" sz="1835" kern="0" dirty="0">
                <a:ea typeface="Segoe UI" panose="020B0502040204020203" pitchFamily="34" charset="0"/>
                <a:cs typeface="Segoe UI" panose="020B0502040204020203" pitchFamily="34" charset="0"/>
              </a:endParaRPr>
            </a:p>
          </p:txBody>
        </p:sp>
        <p:grpSp>
          <p:nvGrpSpPr>
            <p:cNvPr id="13" name="Group 12"/>
            <p:cNvGrpSpPr/>
            <p:nvPr/>
          </p:nvGrpSpPr>
          <p:grpSpPr>
            <a:xfrm>
              <a:off x="757282" y="589928"/>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r>
                  <a:rPr lang="en-US" sz="2448" kern="0" dirty="0">
                    <a:solidFill>
                      <a:schemeClr val="bg1"/>
                    </a:solidFill>
                    <a:latin typeface="Segoe UI Light" pitchFamily="34" charset="0"/>
                    <a:ea typeface="Segoe UI" pitchFamily="34" charset="0"/>
                    <a:cs typeface="Segoe UI" pitchFamily="34" charset="0"/>
                  </a:rPr>
                  <a:t>Getting started</a:t>
                </a:r>
              </a:p>
              <a:p>
                <a:pPr defTabSz="931832">
                  <a:lnSpc>
                    <a:spcPct val="90000"/>
                  </a:lnSpc>
                </a:pPr>
                <a:endParaRPr lang="en-US" sz="1428"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bg1"/>
                  </a:solidFill>
                </a:endParaRPr>
              </a:p>
            </p:txBody>
          </p:sp>
        </p:grpSp>
        <p:sp>
          <p:nvSpPr>
            <p:cNvPr id="36" name="Freeform 10"/>
            <p:cNvSpPr>
              <a:spLocks noEditPoints="1"/>
            </p:cNvSpPr>
            <p:nvPr/>
          </p:nvSpPr>
          <p:spPr bwMode="black">
            <a:xfrm>
              <a:off x="1015923" y="2010004"/>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4282" tIns="62141" rIns="124282" bIns="62141" numCol="1" anchor="t" anchorCtr="0" compatLnSpc="1">
              <a:prstTxWarp prst="textNoShape">
                <a:avLst/>
              </a:prstTxWarp>
            </a:bodyPr>
            <a:lstStyle/>
            <a:p>
              <a:pPr defTabSz="1242562"/>
              <a:endParaRPr lang="en-US" sz="3262" dirty="0"/>
            </a:p>
          </p:txBody>
        </p:sp>
        <p:sp>
          <p:nvSpPr>
            <p:cNvPr id="35" name="Rectangle 34"/>
            <p:cNvSpPr/>
            <p:nvPr/>
          </p:nvSpPr>
          <p:spPr bwMode="auto">
            <a:xfrm>
              <a:off x="937006" y="2948111"/>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42163"/>
              <a:r>
                <a:rPr lang="en-US" sz="3805" dirty="0">
                  <a:solidFill>
                    <a:schemeClr val="tx1"/>
                  </a:solidFill>
                </a:rPr>
                <a:t>&gt;_</a:t>
              </a:r>
            </a:p>
          </p:txBody>
        </p:sp>
        <p:sp>
          <p:nvSpPr>
            <p:cNvPr id="41" name="Freeform 87"/>
            <p:cNvSpPr>
              <a:spLocks noEditPoints="1"/>
            </p:cNvSpPr>
            <p:nvPr/>
          </p:nvSpPr>
          <p:spPr bwMode="black">
            <a:xfrm>
              <a:off x="953289" y="3938711"/>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4282" tIns="62141" rIns="124282" bIns="62141" numCol="1" anchor="t" anchorCtr="0" compatLnSpc="1">
              <a:prstTxWarp prst="textNoShape">
                <a:avLst/>
              </a:prstTxWarp>
            </a:bodyPr>
            <a:lstStyle/>
            <a:p>
              <a:pPr defTabSz="1242562"/>
              <a:endParaRPr lang="en-US" sz="3262" dirty="0"/>
            </a:p>
          </p:txBody>
        </p:sp>
        <p:sp>
          <p:nvSpPr>
            <p:cNvPr id="42" name="TextBox 41"/>
            <p:cNvSpPr txBox="1"/>
            <p:nvPr/>
          </p:nvSpPr>
          <p:spPr>
            <a:xfrm>
              <a:off x="625172" y="401491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42562"/>
              <a:r>
                <a:rPr lang="en-US" sz="2040" dirty="0">
                  <a:solidFill>
                    <a:schemeClr val="tx1"/>
                  </a:solidFill>
                  <a:latin typeface="+mj-lt"/>
                </a:rPr>
                <a:t>REST API</a:t>
              </a:r>
            </a:p>
          </p:txBody>
        </p:sp>
        <p:sp>
          <p:nvSpPr>
            <p:cNvPr id="37" name="Freeform 88"/>
            <p:cNvSpPr>
              <a:spLocks noEditPoints="1"/>
            </p:cNvSpPr>
            <p:nvPr/>
          </p:nvSpPr>
          <p:spPr bwMode="black">
            <a:xfrm>
              <a:off x="926075" y="1926138"/>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32" tIns="46616" rIns="93232" bIns="46616" numCol="1" rtlCol="0" anchor="ctr" anchorCtr="0" compatLnSpc="1">
              <a:prstTxWarp prst="textNoShape">
                <a:avLst/>
              </a:prstTxWarp>
            </a:bodyPr>
            <a:lstStyle/>
            <a:p>
              <a:pPr defTabSz="755254"/>
              <a:endParaRPr lang="en-US" sz="1835" spc="-124" dirty="0">
                <a:solidFill>
                  <a:schemeClr val="tx1"/>
                </a:solidFill>
                <a:latin typeface="Segoe Light" pitchFamily="34" charset="0"/>
              </a:endParaRPr>
            </a:p>
          </p:txBody>
        </p:sp>
        <p:sp>
          <p:nvSpPr>
            <p:cNvPr id="38" name="TextBox 37"/>
            <p:cNvSpPr txBox="1"/>
            <p:nvPr/>
          </p:nvSpPr>
          <p:spPr>
            <a:xfrm>
              <a:off x="1300990" y="2039742"/>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42562"/>
              <a:r>
                <a:rPr lang="en-US" sz="2040" dirty="0">
                  <a:solidFill>
                    <a:schemeClr val="tx1"/>
                  </a:solidFill>
                  <a:cs typeface="Segoe UI Light" panose="020B0502040204020203" pitchFamily="34" charset="0"/>
                </a:rPr>
                <a:t>Management portal</a:t>
              </a:r>
            </a:p>
          </p:txBody>
        </p:sp>
        <p:sp>
          <p:nvSpPr>
            <p:cNvPr id="40" name="TextBox 39"/>
            <p:cNvSpPr txBox="1"/>
            <p:nvPr/>
          </p:nvSpPr>
          <p:spPr>
            <a:xfrm>
              <a:off x="1753216" y="3062495"/>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42562"/>
              <a:r>
                <a:rPr lang="en-US" sz="2040" dirty="0">
                  <a:solidFill>
                    <a:schemeClr val="tx1"/>
                  </a:solidFill>
                  <a:cs typeface="Segoe UI Light" panose="020B0502040204020203" pitchFamily="34" charset="0"/>
                </a:rPr>
                <a:t>Scripting </a:t>
              </a:r>
            </a:p>
            <a:p>
              <a:pPr defTabSz="1242562"/>
              <a:r>
                <a:rPr lang="en-US" sz="1428" dirty="0">
                  <a:solidFill>
                    <a:schemeClr val="tx1"/>
                  </a:solidFill>
                  <a:cs typeface="Segoe UI Light" panose="020B0502040204020203" pitchFamily="34" charset="0"/>
                </a:rPr>
                <a:t>(Windows, Linux and Mac) </a:t>
              </a:r>
            </a:p>
          </p:txBody>
        </p:sp>
        <p:sp>
          <p:nvSpPr>
            <p:cNvPr id="4" name="Rectangle 3"/>
            <p:cNvSpPr/>
            <p:nvPr/>
          </p:nvSpPr>
          <p:spPr bwMode="auto">
            <a:xfrm>
              <a:off x="4558033" y="593524"/>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8566" tIns="62141" rIns="124282" bIns="62141" numCol="1" rtlCol="0" anchor="ctr" anchorCtr="0" compatLnSpc="1">
              <a:prstTxWarp prst="textNoShape">
                <a:avLst/>
              </a:prstTxWarp>
            </a:bodyPr>
            <a:lstStyle/>
            <a:p>
              <a:pPr defTabSz="1242562">
                <a:lnSpc>
                  <a:spcPct val="90000"/>
                </a:lnSpc>
                <a:buSzPct val="90000"/>
                <a:defRPr/>
              </a:pPr>
              <a:r>
                <a:rPr lang="en-US" sz="2448" kern="0" dirty="0">
                  <a:solidFill>
                    <a:schemeClr val="bg1"/>
                  </a:solidFill>
                  <a:latin typeface="Segoe UI Light" pitchFamily="34" charset="0"/>
                  <a:ea typeface="Segoe UI" pitchFamily="34" charset="0"/>
                  <a:cs typeface="Segoe UI" pitchFamily="34" charset="0"/>
                </a:rPr>
                <a:t>Select image </a:t>
              </a:r>
              <a:br>
                <a:rPr lang="en-US" sz="2448" kern="0" dirty="0">
                  <a:solidFill>
                    <a:schemeClr val="bg1"/>
                  </a:solidFill>
                  <a:latin typeface="Segoe UI Light" pitchFamily="34" charset="0"/>
                  <a:ea typeface="Segoe UI" pitchFamily="34" charset="0"/>
                  <a:cs typeface="Segoe UI" pitchFamily="34" charset="0"/>
                </a:rPr>
              </a:br>
              <a:r>
                <a:rPr lang="en-US" sz="2448"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1596300"/>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7" tIns="62138" rIns="124277" bIns="62138" numCol="1" rtlCol="0" anchor="ctr" anchorCtr="0" compatLnSpc="1">
              <a:prstTxWarp prst="textNoShape">
                <a:avLst/>
              </a:prstTxWarp>
            </a:bodyPr>
            <a:lstStyle/>
            <a:p>
              <a:pPr algn="ctr" defTabSz="1242163"/>
              <a:endParaRPr lang="en-US" sz="2990" dirty="0">
                <a:solidFill>
                  <a:schemeClr val="tx1"/>
                </a:solidFill>
              </a:endParaRPr>
            </a:p>
          </p:txBody>
        </p:sp>
        <p:sp>
          <p:nvSpPr>
            <p:cNvPr id="44" name="Isosceles Triangle 43"/>
            <p:cNvSpPr/>
            <p:nvPr/>
          </p:nvSpPr>
          <p:spPr>
            <a:xfrm rot="10800000">
              <a:off x="7232878" y="1597652"/>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48" name="Rectangle 78"/>
            <p:cNvSpPr/>
            <p:nvPr/>
          </p:nvSpPr>
          <p:spPr bwMode="auto">
            <a:xfrm>
              <a:off x="4567830" y="1684596"/>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endParaRPr lang="en-US" sz="1835" kern="0" dirty="0">
                <a:ea typeface="Segoe UI" panose="020B0502040204020203" pitchFamily="34" charset="0"/>
                <a:cs typeface="Segoe UI" panose="020B0502040204020203" pitchFamily="34" charset="0"/>
              </a:endParaRPr>
            </a:p>
          </p:txBody>
        </p:sp>
        <p:sp>
          <p:nvSpPr>
            <p:cNvPr id="77" name="Freeform 128"/>
            <p:cNvSpPr>
              <a:spLocks noChangeAspect="1"/>
            </p:cNvSpPr>
            <p:nvPr/>
          </p:nvSpPr>
          <p:spPr bwMode="black">
            <a:xfrm>
              <a:off x="8510741" y="2623115"/>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3236" tIns="46618" rIns="93236" bIns="46618" numCol="1" anchor="t" anchorCtr="0" compatLnSpc="1">
              <a:prstTxWarp prst="textNoShape">
                <a:avLst/>
              </a:prstTxWarp>
            </a:bodyPr>
            <a:lstStyle/>
            <a:p>
              <a:pPr defTabSz="1242562"/>
              <a:endParaRPr lang="en-US" sz="2447"/>
            </a:p>
          </p:txBody>
        </p:sp>
        <p:sp>
          <p:nvSpPr>
            <p:cNvPr id="5" name="Rectangle 4"/>
            <p:cNvSpPr/>
            <p:nvPr/>
          </p:nvSpPr>
          <p:spPr bwMode="auto">
            <a:xfrm>
              <a:off x="8341303" y="593523"/>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8566" tIns="62141" rIns="124282" bIns="62141" numCol="1" rtlCol="0" anchor="ctr" anchorCtr="0" compatLnSpc="1">
              <a:prstTxWarp prst="textNoShape">
                <a:avLst/>
              </a:prstTxWarp>
            </a:bodyPr>
            <a:lstStyle/>
            <a:p>
              <a:pPr defTabSz="1242562">
                <a:lnSpc>
                  <a:spcPct val="90000"/>
                </a:lnSpc>
                <a:buSzPct val="90000"/>
                <a:defRPr/>
              </a:pPr>
              <a:endParaRPr lang="en-US" sz="2448" kern="0" dirty="0">
                <a:solidFill>
                  <a:schemeClr val="bg1"/>
                </a:solidFill>
                <a:latin typeface="Segoe UI Light" pitchFamily="34" charset="0"/>
                <a:ea typeface="Segoe UI" pitchFamily="34" charset="0"/>
                <a:cs typeface="Segoe UI" pitchFamily="34" charset="0"/>
              </a:endParaRPr>
            </a:p>
            <a:p>
              <a:pPr defTabSz="1242562">
                <a:lnSpc>
                  <a:spcPct val="90000"/>
                </a:lnSpc>
                <a:buSzPct val="90000"/>
                <a:defRPr/>
              </a:pPr>
              <a:r>
                <a:rPr lang="en-US" sz="2448" kern="0" dirty="0">
                  <a:solidFill>
                    <a:schemeClr val="bg1"/>
                  </a:solidFill>
                  <a:latin typeface="Segoe UI Light" pitchFamily="34" charset="0"/>
                  <a:ea typeface="Segoe UI" pitchFamily="34" charset="0"/>
                  <a:cs typeface="Segoe UI" pitchFamily="34" charset="0"/>
                </a:rPr>
                <a:t>New disk persisted in storage</a:t>
              </a:r>
            </a:p>
            <a:p>
              <a:pPr defTabSz="1242562">
                <a:lnSpc>
                  <a:spcPct val="90000"/>
                </a:lnSpc>
                <a:buSzPct val="90000"/>
                <a:defRPr/>
              </a:pPr>
              <a:endParaRPr lang="en-US" sz="2448"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1596299"/>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7" tIns="62138" rIns="124277" bIns="62138" numCol="1" rtlCol="0" anchor="ctr" anchorCtr="0" compatLnSpc="1">
              <a:prstTxWarp prst="textNoShape">
                <a:avLst/>
              </a:prstTxWarp>
            </a:bodyPr>
            <a:lstStyle/>
            <a:p>
              <a:pPr algn="ctr" defTabSz="1242163"/>
              <a:endParaRPr lang="en-US" sz="2990" dirty="0">
                <a:solidFill>
                  <a:schemeClr val="tx1"/>
                </a:solidFill>
              </a:endParaRPr>
            </a:p>
          </p:txBody>
        </p:sp>
        <p:sp>
          <p:nvSpPr>
            <p:cNvPr id="49" name="Isosceles Triangle 48"/>
            <p:cNvSpPr/>
            <p:nvPr/>
          </p:nvSpPr>
          <p:spPr>
            <a:xfrm rot="10800000">
              <a:off x="10980437" y="1585868"/>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55" name="Rectangle 78"/>
            <p:cNvSpPr/>
            <p:nvPr/>
          </p:nvSpPr>
          <p:spPr bwMode="auto">
            <a:xfrm>
              <a:off x="8347228" y="1671312"/>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endParaRPr lang="en-US" sz="1835" kern="0" dirty="0">
                <a:ea typeface="Segoe UI" panose="020B0502040204020203" pitchFamily="34" charset="0"/>
                <a:cs typeface="Segoe UI" panose="020B0502040204020203" pitchFamily="34" charset="0"/>
              </a:endParaRPr>
            </a:p>
          </p:txBody>
        </p:sp>
        <p:sp>
          <p:nvSpPr>
            <p:cNvPr id="73" name="TextBox 72"/>
            <p:cNvSpPr txBox="1"/>
            <p:nvPr/>
          </p:nvSpPr>
          <p:spPr>
            <a:xfrm>
              <a:off x="8754208" y="4405076"/>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42562"/>
              <a:r>
                <a:rPr lang="en-US" sz="2040" dirty="0">
                  <a:solidFill>
                    <a:schemeClr val="tx1"/>
                  </a:solidFill>
                  <a:latin typeface="Segoe UI"/>
                </a:rPr>
                <a:t>Cloud</a:t>
              </a:r>
            </a:p>
          </p:txBody>
        </p:sp>
        <p:sp>
          <p:nvSpPr>
            <p:cNvPr id="74" name="Freeform 24"/>
            <p:cNvSpPr>
              <a:spLocks noEditPoints="1"/>
            </p:cNvSpPr>
            <p:nvPr/>
          </p:nvSpPr>
          <p:spPr bwMode="black">
            <a:xfrm>
              <a:off x="10656131" y="3308294"/>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3236" tIns="46618" rIns="93236" bIns="46618" numCol="1" anchor="t" anchorCtr="0" compatLnSpc="1">
              <a:prstTxWarp prst="textNoShape">
                <a:avLst/>
              </a:prstTxWarp>
            </a:bodyPr>
            <a:lstStyle/>
            <a:p>
              <a:pPr defTabSz="1242562"/>
              <a:endParaRPr lang="en-US" sz="2447"/>
            </a:p>
          </p:txBody>
        </p:sp>
        <p:sp>
          <p:nvSpPr>
            <p:cNvPr id="75" name="Right Arrow 74"/>
            <p:cNvSpPr/>
            <p:nvPr/>
          </p:nvSpPr>
          <p:spPr bwMode="auto">
            <a:xfrm>
              <a:off x="9919699" y="3414453"/>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9933" tIns="34967" rIns="69933" bIns="34967" numCol="1" rtlCol="0" anchor="ctr" anchorCtr="0" compatLnSpc="1">
              <a:prstTxWarp prst="textNoShape">
                <a:avLst/>
              </a:prstTxWarp>
            </a:bodyPr>
            <a:lstStyle/>
            <a:p>
              <a:pPr algn="ctr" defTabSz="931816">
                <a:spcBef>
                  <a:spcPts val="204"/>
                </a:spcBef>
              </a:pPr>
              <a:endParaRPr lang="en-US" sz="2855"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166657"/>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9936" tIns="34969" rIns="69936" bIns="34969" rtlCol="0" anchor="ctr"/>
            <a:lstStyle/>
            <a:p>
              <a:pPr algn="ctr" defTabSz="1242562">
                <a:lnSpc>
                  <a:spcPct val="90000"/>
                </a:lnSpc>
                <a:buSzPct val="90000"/>
              </a:pPr>
              <a:r>
                <a:rPr lang="en-US" sz="1224" kern="0" dirty="0">
                  <a:solidFill>
                    <a:schemeClr val="bg1"/>
                  </a:solidFill>
                  <a:ea typeface="Segoe UI" pitchFamily="34" charset="0"/>
                  <a:cs typeface="Segoe UI" pitchFamily="34" charset="0"/>
                </a:rPr>
                <a:t>Blob</a:t>
              </a:r>
              <a:r>
                <a:rPr lang="en-US" sz="1224" kern="0" dirty="0">
                  <a:solidFill>
                    <a:schemeClr val="tx1"/>
                  </a:solidFill>
                  <a:ea typeface="Segoe UI" pitchFamily="34" charset="0"/>
                  <a:cs typeface="Segoe UI" pitchFamily="34" charset="0"/>
                </a:rPr>
                <a:t/>
              </a:r>
              <a:br>
                <a:rPr lang="en-US" sz="1224" kern="0" dirty="0">
                  <a:solidFill>
                    <a:schemeClr val="tx1"/>
                  </a:solidFill>
                  <a:ea typeface="Segoe UI" pitchFamily="34" charset="0"/>
                  <a:cs typeface="Segoe UI" pitchFamily="34" charset="0"/>
                </a:rPr>
              </a:br>
              <a:r>
                <a:rPr lang="en-US" sz="1224" kern="0" dirty="0">
                  <a:solidFill>
                    <a:schemeClr val="bg1"/>
                  </a:solidFill>
                  <a:ea typeface="Segoe UI" pitchFamily="34" charset="0"/>
                  <a:cs typeface="Segoe UI" pitchFamily="34" charset="0"/>
                </a:rPr>
                <a:t>Storage</a:t>
              </a:r>
            </a:p>
          </p:txBody>
        </p:sp>
        <p:sp>
          <p:nvSpPr>
            <p:cNvPr id="46" name="TextBox 45"/>
            <p:cNvSpPr txBox="1"/>
            <p:nvPr/>
          </p:nvSpPr>
          <p:spPr>
            <a:xfrm>
              <a:off x="1758335" y="4916186"/>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42562"/>
              <a:r>
                <a:rPr lang="en-US" sz="2040" dirty="0">
                  <a:solidFill>
                    <a:schemeClr val="tx1"/>
                  </a:solidFill>
                  <a:latin typeface="+mj-lt"/>
                </a:rPr>
                <a:t>Comprehensive </a:t>
              </a:r>
            </a:p>
            <a:p>
              <a:pPr defTabSz="1242562"/>
              <a:r>
                <a:rPr lang="en-US" sz="2040" dirty="0">
                  <a:solidFill>
                    <a:schemeClr val="tx1"/>
                  </a:solidFill>
                  <a:latin typeface="+mj-lt"/>
                </a:rPr>
                <a:t>Networking</a:t>
              </a:r>
            </a:p>
          </p:txBody>
        </p:sp>
        <p:sp>
          <p:nvSpPr>
            <p:cNvPr id="56" name="Can 55"/>
            <p:cNvSpPr/>
            <p:nvPr/>
          </p:nvSpPr>
          <p:spPr>
            <a:xfrm rot="16200000">
              <a:off x="1204364" y="4942339"/>
              <a:ext cx="175983" cy="301996"/>
            </a:xfrm>
            <a:prstGeom prst="can">
              <a:avLst/>
            </a:prstGeom>
            <a:solidFill>
              <a:srgbClr val="00B294"/>
            </a:solidFill>
            <a:ln>
              <a:noFill/>
            </a:ln>
          </p:spPr>
          <p:txBody>
            <a:bodyPr vert="horz" wrap="square" lIns="124282" tIns="62141" rIns="124282" bIns="62141" numCol="1" anchor="t" anchorCtr="0" compatLnSpc="1">
              <a:prstTxWarp prst="textNoShape">
                <a:avLst/>
              </a:prstTxWarp>
            </a:bodyPr>
            <a:lstStyle/>
            <a:p>
              <a:pPr defTabSz="1242562"/>
              <a:endParaRPr lang="en-US" sz="3262"/>
            </a:p>
          </p:txBody>
        </p:sp>
        <p:cxnSp>
          <p:nvCxnSpPr>
            <p:cNvPr id="62" name="Straight Arrow Connector 61"/>
            <p:cNvCxnSpPr/>
            <p:nvPr/>
          </p:nvCxnSpPr>
          <p:spPr>
            <a:xfrm flipH="1" flipV="1">
              <a:off x="1028854" y="5020504"/>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104451"/>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144812"/>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143309"/>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102757"/>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017375"/>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486506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32" tIns="46616" rIns="93232" bIns="46616" numCol="1" rtlCol="0" anchor="ctr" anchorCtr="0" compatLnSpc="1">
              <a:prstTxWarp prst="textNoShape">
                <a:avLst/>
              </a:prstTxWarp>
            </a:bodyPr>
            <a:lstStyle/>
            <a:p>
              <a:pPr defTabSz="755254"/>
              <a:endParaRPr lang="en-US" sz="1835" spc="-124" dirty="0">
                <a:solidFill>
                  <a:schemeClr val="tx1"/>
                </a:solidFill>
                <a:latin typeface="Segoe Light" pitchFamily="34" charset="0"/>
              </a:endParaRPr>
            </a:p>
          </p:txBody>
        </p:sp>
        <p:sp>
          <p:nvSpPr>
            <p:cNvPr id="30" name="TextBox 29"/>
            <p:cNvSpPr txBox="1"/>
            <p:nvPr/>
          </p:nvSpPr>
          <p:spPr>
            <a:xfrm>
              <a:off x="5486120" y="2108257"/>
              <a:ext cx="2514615" cy="333287"/>
            </a:xfrm>
            <a:prstGeom prst="rect">
              <a:avLst/>
            </a:prstGeom>
            <a:noFill/>
          </p:spPr>
          <p:txBody>
            <a:bodyPr wrap="square" lIns="0" tIns="0" rIns="0" bIns="0" rtlCol="0">
              <a:spAutoFit/>
            </a:bodyPr>
            <a:lstStyle/>
            <a:p>
              <a:pPr defTabSz="1242562">
                <a:lnSpc>
                  <a:spcPct val="90000"/>
                </a:lnSpc>
                <a:spcBef>
                  <a:spcPct val="20000"/>
                </a:spcBef>
                <a:buSzPct val="80000"/>
              </a:pPr>
              <a:r>
                <a:rPr lang="en-US" sz="2040"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2811657"/>
              <a:ext cx="2514615" cy="333287"/>
            </a:xfrm>
            <a:prstGeom prst="rect">
              <a:avLst/>
            </a:prstGeom>
            <a:noFill/>
          </p:spPr>
          <p:txBody>
            <a:bodyPr wrap="square" lIns="0" tIns="0" rIns="0" bIns="0" rtlCol="0">
              <a:spAutoFit/>
            </a:bodyPr>
            <a:lstStyle/>
            <a:p>
              <a:pPr defTabSz="1242562">
                <a:lnSpc>
                  <a:spcPct val="90000"/>
                </a:lnSpc>
                <a:spcBef>
                  <a:spcPct val="20000"/>
                </a:spcBef>
                <a:buSzPct val="80000"/>
              </a:pPr>
              <a:r>
                <a:rPr lang="en-US" sz="2040"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2722183"/>
              <a:ext cx="390146" cy="468176"/>
            </a:xfrm>
            <a:prstGeom prst="rect">
              <a:avLst/>
            </a:prstGeom>
          </p:spPr>
        </p:pic>
        <p:grpSp>
          <p:nvGrpSpPr>
            <p:cNvPr id="20" name="Group 19"/>
            <p:cNvGrpSpPr/>
            <p:nvPr/>
          </p:nvGrpSpPr>
          <p:grpSpPr>
            <a:xfrm>
              <a:off x="4757281" y="1932498"/>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grpSp>
        <p:sp>
          <p:nvSpPr>
            <p:cNvPr id="47" name="TextBox 46"/>
            <p:cNvSpPr txBox="1"/>
            <p:nvPr/>
          </p:nvSpPr>
          <p:spPr>
            <a:xfrm>
              <a:off x="8250439" y="2046221"/>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42562"/>
              <a:r>
                <a:rPr lang="en-US" sz="2040" dirty="0">
                  <a:solidFill>
                    <a:schemeClr val="tx1"/>
                  </a:solidFill>
                  <a:cs typeface="Segoe UI Light" panose="020B0502040204020203" pitchFamily="34" charset="0"/>
                </a:rPr>
                <a:t>Boot VM from new disk</a:t>
              </a:r>
            </a:p>
          </p:txBody>
        </p:sp>
        <p:sp>
          <p:nvSpPr>
            <p:cNvPr id="51" name="TextBox 50"/>
            <p:cNvSpPr txBox="1"/>
            <p:nvPr/>
          </p:nvSpPr>
          <p:spPr>
            <a:xfrm>
              <a:off x="4840063" y="3426082"/>
              <a:ext cx="2794641" cy="2091406"/>
            </a:xfrm>
            <a:prstGeom prst="rect">
              <a:avLst/>
            </a:prstGeom>
            <a:noFill/>
          </p:spPr>
          <p:txBody>
            <a:bodyPr wrap="square" lIns="0" tIns="0" rIns="0" bIns="0" rtlCol="0">
              <a:spAutoFit/>
            </a:bodyPr>
            <a:lstStyle/>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General Purpose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Basic</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Standard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Optimized Compute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Performance Optimized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Network Optimized</a:t>
              </a:r>
            </a:p>
          </p:txBody>
        </p:sp>
      </p:grpSp>
      <p:sp>
        <p:nvSpPr>
          <p:cNvPr id="12" name="Title 11"/>
          <p:cNvSpPr>
            <a:spLocks noGrp="1"/>
          </p:cNvSpPr>
          <p:nvPr>
            <p:ph type="title"/>
          </p:nvPr>
        </p:nvSpPr>
        <p:spPr/>
        <p:txBody>
          <a:bodyPr/>
          <a:lstStyle/>
          <a:p>
            <a:r>
              <a:rPr lang="en-US" dirty="0" smtClean="0"/>
              <a:t>Virtual Machines</a:t>
            </a:r>
            <a:endParaRPr lang="en-US" dirty="0"/>
          </a:p>
        </p:txBody>
      </p:sp>
    </p:spTree>
    <p:extLst>
      <p:ext uri="{BB962C8B-B14F-4D97-AF65-F5344CB8AC3E}">
        <p14:creationId xmlns:p14="http://schemas.microsoft.com/office/powerpoint/2010/main" val="412920351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smtClean="0"/>
              <a:t>Demo: Azure Portal</a:t>
            </a:r>
            <a:endParaRPr lang="en-US" sz="6600" dirty="0"/>
          </a:p>
        </p:txBody>
      </p:sp>
    </p:spTree>
    <p:extLst>
      <p:ext uri="{BB962C8B-B14F-4D97-AF65-F5344CB8AC3E}">
        <p14:creationId xmlns:p14="http://schemas.microsoft.com/office/powerpoint/2010/main" val="2076713461"/>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smtClean="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3" name="Rectangle 2"/>
          <p:cNvSpPr/>
          <p:nvPr/>
        </p:nvSpPr>
        <p:spPr bwMode="auto">
          <a:xfrm>
            <a:off x="448303" y="1664143"/>
            <a:ext cx="11526579" cy="157259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Title 1"/>
          <p:cNvSpPr txBox="1">
            <a:spLocks/>
          </p:cNvSpPr>
          <p:nvPr/>
        </p:nvSpPr>
        <p:spPr>
          <a:xfrm>
            <a:off x="427037" y="480789"/>
            <a:ext cx="116586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smtClean="0">
                <a:ln w="3175">
                  <a:noFill/>
                </a:ln>
                <a:solidFill>
                  <a:srgbClr val="FFFFFF"/>
                </a:solidFill>
                <a:effectLst/>
                <a:uLnTx/>
                <a:uFillTx/>
                <a:latin typeface="Segoe UI Semibold" panose="020B0702040204020203" pitchFamily="34" charset="0"/>
                <a:ea typeface="+mn-ea"/>
                <a:cs typeface="Segoe UI Semibold" panose="020B0702040204020203" pitchFamily="34" charset="0"/>
              </a:rPr>
              <a:t>Leading</a:t>
            </a:r>
            <a:r>
              <a:rPr kumimoji="0" lang="en-US" sz="50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 the journey to the Cloud</a:t>
            </a:r>
            <a:endPar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
        <p:nvSpPr>
          <p:cNvPr id="42" name="Rounded Rectangle 41"/>
          <p:cNvSpPr/>
          <p:nvPr/>
        </p:nvSpPr>
        <p:spPr bwMode="auto">
          <a:xfrm>
            <a:off x="448303" y="2011255"/>
            <a:ext cx="11526579" cy="3450932"/>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579437" y="2401520"/>
            <a:ext cx="11277600" cy="2904442"/>
            <a:chOff x="579437" y="2401520"/>
            <a:chExt cx="11277600" cy="2904442"/>
          </a:xfrm>
        </p:grpSpPr>
        <p:grpSp>
          <p:nvGrpSpPr>
            <p:cNvPr id="48" name="Group 47"/>
            <p:cNvGrpSpPr/>
            <p:nvPr/>
          </p:nvGrpSpPr>
          <p:grpSpPr>
            <a:xfrm>
              <a:off x="579437" y="2401520"/>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5" name="Group 4"/>
            <p:cNvGrpSpPr/>
            <p:nvPr/>
          </p:nvGrpSpPr>
          <p:grpSpPr>
            <a:xfrm>
              <a:off x="579437" y="3131063"/>
              <a:ext cx="11277600" cy="2174899"/>
              <a:chOff x="579437" y="3131063"/>
              <a:chExt cx="11277600" cy="2174899"/>
            </a:xfrm>
          </p:grpSpPr>
          <p:grpSp>
            <p:nvGrpSpPr>
              <p:cNvPr id="43" name="Group 42"/>
              <p:cNvGrpSpPr/>
              <p:nvPr/>
            </p:nvGrpSpPr>
            <p:grpSpPr>
              <a:xfrm>
                <a:off x="579437" y="4588424"/>
                <a:ext cx="11277600" cy="717538"/>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a:t>
                  </a:r>
                  <a:r>
                    <a:rPr kumimoji="0" lang="en-US" sz="2000" b="0" i="0" u="none" strike="noStrike" kern="1200" cap="none" spc="-50" normalizeH="0" baseline="0" noProof="0" dirty="0" smtClean="0">
                      <a:ln>
                        <a:noFill/>
                      </a:ln>
                      <a:solidFill>
                        <a:srgbClr val="FFFFFF"/>
                      </a:solidFill>
                      <a:effectLst/>
                      <a:uLnTx/>
                      <a:uFillTx/>
                      <a:latin typeface="Segoe UI Semilight"/>
                      <a:ea typeface="Segoe UI" pitchFamily="34" charset="0"/>
                      <a:cs typeface="Segoe UI" pitchFamily="34" charset="0"/>
                    </a:rPr>
                    <a:t>+ </a:t>
                  </a: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3131063"/>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Cortana </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3856618"/>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grpSp>
      </p:grpSp>
      <p:sp>
        <p:nvSpPr>
          <p:cNvPr id="63" name="TextBox 62"/>
          <p:cNvSpPr txBox="1"/>
          <p:nvPr/>
        </p:nvSpPr>
        <p:spPr>
          <a:xfrm>
            <a:off x="382815" y="1944482"/>
            <a:ext cx="1850058" cy="544765"/>
          </a:xfrm>
          <a:prstGeom prst="rect">
            <a:avLst/>
          </a:prstGeom>
          <a:noFill/>
        </p:spPr>
        <p:txBody>
          <a:bodyPr wrap="none" lIns="182880" tIns="146304" rIns="182880" bIns="146304" rtlCol="0">
            <a:spAutoFit/>
          </a:bodyPr>
          <a:lstStyle/>
          <a:p>
            <a:pPr>
              <a:lnSpc>
                <a:spcPct val="90000"/>
              </a:lnSpc>
              <a:spcAft>
                <a:spcPts val="600"/>
              </a:spcAft>
            </a:pPr>
            <a:r>
              <a:rPr lang="en-US" spc="-10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a:lnSpc>
                <a:spcPct val="90000"/>
              </a:lnSpc>
              <a:spcAft>
                <a:spcPts val="600"/>
              </a:spcAft>
            </a:pPr>
            <a:r>
              <a:rPr lang="en-US" sz="3600" spc="-10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grpSp>
        <p:nvGrpSpPr>
          <p:cNvPr id="7" name="Group 6"/>
          <p:cNvGrpSpPr/>
          <p:nvPr/>
        </p:nvGrpSpPr>
        <p:grpSpPr>
          <a:xfrm>
            <a:off x="579437" y="1105954"/>
            <a:ext cx="11277600" cy="3289531"/>
            <a:chOff x="581169" y="-769074"/>
            <a:chExt cx="11277600" cy="2630832"/>
          </a:xfrm>
        </p:grpSpPr>
        <p:sp>
          <p:nvSpPr>
            <p:cNvPr id="64" name="Rectangle 63"/>
            <p:cNvSpPr/>
            <p:nvPr/>
          </p:nvSpPr>
          <p:spPr bwMode="auto">
            <a:xfrm>
              <a:off x="581169" y="-769074"/>
              <a:ext cx="11277600" cy="263083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630832"/>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66" name="Rectangle 65"/>
          <p:cNvSpPr/>
          <p:nvPr/>
        </p:nvSpPr>
        <p:spPr bwMode="auto">
          <a:xfrm>
            <a:off x="575448" y="1168333"/>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nvGrpSpPr>
          <p:cNvPr id="229" name="Group 228"/>
          <p:cNvGrpSpPr/>
          <p:nvPr/>
        </p:nvGrpSpPr>
        <p:grpSpPr>
          <a:xfrm>
            <a:off x="4325819" y="1245631"/>
            <a:ext cx="1875134" cy="2846265"/>
            <a:chOff x="4325819" y="1245631"/>
            <a:chExt cx="1875134" cy="2846265"/>
          </a:xfrm>
        </p:grpSpPr>
        <p:grpSp>
          <p:nvGrpSpPr>
            <p:cNvPr id="22" name="Group 21"/>
            <p:cNvGrpSpPr/>
            <p:nvPr/>
          </p:nvGrpSpPr>
          <p:grpSpPr>
            <a:xfrm>
              <a:off x="4485486" y="2232635"/>
              <a:ext cx="1715467" cy="447815"/>
              <a:chOff x="9396710" y="7675791"/>
              <a:chExt cx="1715467" cy="447815"/>
            </a:xfrm>
          </p:grpSpPr>
          <p:sp>
            <p:nvSpPr>
              <p:cNvPr id="189" name="Rectangle 188"/>
              <p:cNvSpPr/>
              <p:nvPr/>
            </p:nvSpPr>
            <p:spPr bwMode="auto">
              <a:xfrm>
                <a:off x="9396710"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0" name="TextBox 189"/>
              <p:cNvSpPr txBox="1"/>
              <p:nvPr/>
            </p:nvSpPr>
            <p:spPr>
              <a:xfrm>
                <a:off x="9720129" y="7675791"/>
                <a:ext cx="1392048"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Notification Hubs</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25" name="Picture 224"/>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455232" y="7760663"/>
                <a:ext cx="289222" cy="289222"/>
              </a:xfrm>
              <a:prstGeom prst="rect">
                <a:avLst/>
              </a:prstGeom>
              <a:noFill/>
            </p:spPr>
          </p:pic>
        </p:grpSp>
        <p:grpSp>
          <p:nvGrpSpPr>
            <p:cNvPr id="24" name="Group 23"/>
            <p:cNvGrpSpPr/>
            <p:nvPr/>
          </p:nvGrpSpPr>
          <p:grpSpPr>
            <a:xfrm>
              <a:off x="4485486" y="2689847"/>
              <a:ext cx="1712261" cy="447815"/>
              <a:chOff x="9396710" y="7101633"/>
              <a:chExt cx="1712261" cy="447815"/>
            </a:xfrm>
          </p:grpSpPr>
          <p:sp>
            <p:nvSpPr>
              <p:cNvPr id="176" name="Rectangle 175"/>
              <p:cNvSpPr/>
              <p:nvPr/>
            </p:nvSpPr>
            <p:spPr bwMode="auto">
              <a:xfrm>
                <a:off x="9396710"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7" name="TextBox 176"/>
              <p:cNvSpPr txBox="1"/>
              <p:nvPr/>
            </p:nvSpPr>
            <p:spPr>
              <a:xfrm>
                <a:off x="9720129" y="7101633"/>
                <a:ext cx="1388842"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API Management</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57" name="Picture 256"/>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9452770" y="7184780"/>
                <a:ext cx="266534" cy="266535"/>
              </a:xfrm>
              <a:prstGeom prst="rect">
                <a:avLst/>
              </a:prstGeom>
              <a:noFill/>
            </p:spPr>
          </p:pic>
        </p:grpSp>
        <p:grpSp>
          <p:nvGrpSpPr>
            <p:cNvPr id="10" name="Group 9"/>
            <p:cNvGrpSpPr/>
            <p:nvPr/>
          </p:nvGrpSpPr>
          <p:grpSpPr>
            <a:xfrm>
              <a:off x="4485486" y="3644081"/>
              <a:ext cx="1534328" cy="447815"/>
              <a:chOff x="9945352" y="2501885"/>
              <a:chExt cx="1534328" cy="447815"/>
            </a:xfrm>
          </p:grpSpPr>
          <p:sp>
            <p:nvSpPr>
              <p:cNvPr id="178" name="Rectangle 177"/>
              <p:cNvSpPr/>
              <p:nvPr/>
            </p:nvSpPr>
            <p:spPr bwMode="auto">
              <a:xfrm>
                <a:off x="9945352" y="252761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9" name="TextBox 178"/>
              <p:cNvSpPr txBox="1"/>
              <p:nvPr/>
            </p:nvSpPr>
            <p:spPr>
              <a:xfrm>
                <a:off x="10268771" y="2501885"/>
                <a:ext cx="1210909"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Cloud Services</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60" name="Picture 259"/>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9996502" y="2579644"/>
                <a:ext cx="289761" cy="289760"/>
              </a:xfrm>
              <a:prstGeom prst="rect">
                <a:avLst/>
              </a:prstGeom>
              <a:noFill/>
            </p:spPr>
          </p:pic>
        </p:grpSp>
        <p:grpSp>
          <p:nvGrpSpPr>
            <p:cNvPr id="11" name="Group 10"/>
            <p:cNvGrpSpPr/>
            <p:nvPr/>
          </p:nvGrpSpPr>
          <p:grpSpPr>
            <a:xfrm>
              <a:off x="4485486" y="3157706"/>
              <a:ext cx="1481428" cy="447815"/>
              <a:chOff x="9945352" y="1927727"/>
              <a:chExt cx="1481428" cy="447815"/>
            </a:xfrm>
          </p:grpSpPr>
          <p:sp>
            <p:nvSpPr>
              <p:cNvPr id="165" name="Rectangle 164"/>
              <p:cNvSpPr/>
              <p:nvPr/>
            </p:nvSpPr>
            <p:spPr bwMode="auto">
              <a:xfrm>
                <a:off x="9945352" y="195345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6" name="TextBox 165"/>
              <p:cNvSpPr txBox="1"/>
              <p:nvPr/>
            </p:nvSpPr>
            <p:spPr>
              <a:xfrm>
                <a:off x="10268771" y="1927727"/>
                <a:ext cx="1158009"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Service Fabric</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268" name="Freeform 267"/>
              <p:cNvSpPr/>
              <p:nvPr/>
            </p:nvSpPr>
            <p:spPr bwMode="auto">
              <a:xfrm>
                <a:off x="9996144" y="2006207"/>
                <a:ext cx="282401" cy="271425"/>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b="1" dirty="0">
                  <a:solidFill>
                    <a:prstClr val="white"/>
                  </a:solidFill>
                  <a:latin typeface="Calibri Light" panose="020F0302020204030204"/>
                  <a:ea typeface="Segoe UI" pitchFamily="34" charset="0"/>
                  <a:cs typeface="Segoe UI" pitchFamily="34" charset="0"/>
                </a:endParaRPr>
              </a:p>
            </p:txBody>
          </p:sp>
        </p:grpSp>
        <p:grpSp>
          <p:nvGrpSpPr>
            <p:cNvPr id="9" name="Group 8"/>
            <p:cNvGrpSpPr/>
            <p:nvPr/>
          </p:nvGrpSpPr>
          <p:grpSpPr>
            <a:xfrm>
              <a:off x="4485486" y="1772804"/>
              <a:ext cx="1380440" cy="447815"/>
              <a:chOff x="4413164" y="1353569"/>
              <a:chExt cx="1380440" cy="447815"/>
            </a:xfrm>
          </p:grpSpPr>
          <p:sp>
            <p:nvSpPr>
              <p:cNvPr id="86" name="Rectangle 85"/>
              <p:cNvSpPr/>
              <p:nvPr/>
            </p:nvSpPr>
            <p:spPr bwMode="auto">
              <a:xfrm>
                <a:off x="4413164"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7" name="TextBox 86"/>
              <p:cNvSpPr txBox="1"/>
              <p:nvPr/>
            </p:nvSpPr>
            <p:spPr>
              <a:xfrm>
                <a:off x="4736583" y="1353569"/>
                <a:ext cx="1057021"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App Service</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114" name="Picture 113"/>
              <p:cNvPicPr>
                <a:picLocks noChangeAspect="1"/>
              </p:cNvPicPr>
              <p:nvPr/>
            </p:nvPicPr>
            <p:blipFill>
              <a:blip r:embed="rId8"/>
              <a:stretch>
                <a:fillRect/>
              </a:stretch>
            </p:blipFill>
            <p:spPr>
              <a:xfrm>
                <a:off x="4486323" y="1442435"/>
                <a:ext cx="254575" cy="254074"/>
              </a:xfrm>
              <a:prstGeom prst="rect">
                <a:avLst/>
              </a:prstGeom>
            </p:spPr>
          </p:pic>
        </p:grpSp>
        <p:grpSp>
          <p:nvGrpSpPr>
            <p:cNvPr id="123" name="Group 122"/>
            <p:cNvGrpSpPr/>
            <p:nvPr/>
          </p:nvGrpSpPr>
          <p:grpSpPr>
            <a:xfrm>
              <a:off x="4325819" y="1245631"/>
              <a:ext cx="1847696" cy="433965"/>
              <a:chOff x="4325819" y="3441704"/>
              <a:chExt cx="1847696" cy="433965"/>
            </a:xfrm>
          </p:grpSpPr>
          <p:sp>
            <p:nvSpPr>
              <p:cNvPr id="124" name="TextBox 123"/>
              <p:cNvSpPr txBox="1"/>
              <p:nvPr/>
            </p:nvSpPr>
            <p:spPr>
              <a:xfrm>
                <a:off x="4325819" y="3441704"/>
                <a:ext cx="1610056"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App Platform Services</a:t>
                </a:r>
              </a:p>
            </p:txBody>
          </p:sp>
          <p:cxnSp>
            <p:nvCxnSpPr>
              <p:cNvPr id="125" name="Straight Connector 124"/>
              <p:cNvCxnSpPr/>
              <p:nvPr/>
            </p:nvCxnSpPr>
            <p:spPr>
              <a:xfrm>
                <a:off x="4495192"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1" name="Group 230"/>
          <p:cNvGrpSpPr/>
          <p:nvPr/>
        </p:nvGrpSpPr>
        <p:grpSpPr>
          <a:xfrm>
            <a:off x="6198163" y="1245631"/>
            <a:ext cx="1825924" cy="2359890"/>
            <a:chOff x="6198163" y="1245631"/>
            <a:chExt cx="1825924" cy="2359890"/>
          </a:xfrm>
        </p:grpSpPr>
        <p:grpSp>
          <p:nvGrpSpPr>
            <p:cNvPr id="224" name="Group 223"/>
            <p:cNvGrpSpPr/>
            <p:nvPr/>
          </p:nvGrpSpPr>
          <p:grpSpPr>
            <a:xfrm>
              <a:off x="6346253" y="2238541"/>
              <a:ext cx="1595242" cy="447815"/>
              <a:chOff x="6961352" y="8249949"/>
              <a:chExt cx="1595242" cy="447815"/>
            </a:xfrm>
          </p:grpSpPr>
          <p:sp>
            <p:nvSpPr>
              <p:cNvPr id="200" name="Rectangle 199"/>
              <p:cNvSpPr/>
              <p:nvPr/>
            </p:nvSpPr>
            <p:spPr bwMode="auto">
              <a:xfrm>
                <a:off x="6961352"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1" name="TextBox 200"/>
              <p:cNvSpPr txBox="1"/>
              <p:nvPr/>
            </p:nvSpPr>
            <p:spPr>
              <a:xfrm>
                <a:off x="7284771" y="8249949"/>
                <a:ext cx="1271823"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BizTalk Services</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35" name="Picture 234" descr="BizTalk Services.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012247" y="8312418"/>
                <a:ext cx="293772" cy="293772"/>
              </a:xfrm>
              <a:prstGeom prst="rect">
                <a:avLst/>
              </a:prstGeom>
              <a:noFill/>
            </p:spPr>
          </p:pic>
        </p:grpSp>
        <p:grpSp>
          <p:nvGrpSpPr>
            <p:cNvPr id="31" name="Group 30"/>
            <p:cNvGrpSpPr/>
            <p:nvPr/>
          </p:nvGrpSpPr>
          <p:grpSpPr>
            <a:xfrm>
              <a:off x="6346253" y="1772804"/>
              <a:ext cx="1624096" cy="447815"/>
              <a:chOff x="6961352" y="7675791"/>
              <a:chExt cx="1624096" cy="447815"/>
            </a:xfrm>
          </p:grpSpPr>
          <p:sp>
            <p:nvSpPr>
              <p:cNvPr id="187" name="Rectangle 186"/>
              <p:cNvSpPr/>
              <p:nvPr/>
            </p:nvSpPr>
            <p:spPr bwMode="auto">
              <a:xfrm>
                <a:off x="6961352"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8" name="TextBox 187"/>
              <p:cNvSpPr txBox="1"/>
              <p:nvPr/>
            </p:nvSpPr>
            <p:spPr>
              <a:xfrm>
                <a:off x="7284771" y="7675791"/>
                <a:ext cx="1300677"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Storage Queues</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43" name="Picture 242" descr="Storage queue.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7012247" y="7744881"/>
                <a:ext cx="292579" cy="292579"/>
              </a:xfrm>
              <a:prstGeom prst="rect">
                <a:avLst/>
              </a:prstGeom>
              <a:noFill/>
            </p:spPr>
          </p:pic>
        </p:grpSp>
        <p:grpSp>
          <p:nvGrpSpPr>
            <p:cNvPr id="12" name="Group 11"/>
            <p:cNvGrpSpPr/>
            <p:nvPr/>
          </p:nvGrpSpPr>
          <p:grpSpPr>
            <a:xfrm>
              <a:off x="6346253" y="2609275"/>
              <a:ext cx="1415706" cy="600164"/>
              <a:chOff x="9945352" y="1277395"/>
              <a:chExt cx="1415706" cy="600164"/>
            </a:xfrm>
          </p:grpSpPr>
          <p:sp>
            <p:nvSpPr>
              <p:cNvPr id="77" name="Rectangle 76"/>
              <p:cNvSpPr/>
              <p:nvPr/>
            </p:nvSpPr>
            <p:spPr bwMode="auto">
              <a:xfrm>
                <a:off x="9945352"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8" name="TextBox 77"/>
              <p:cNvSpPr txBox="1"/>
              <p:nvPr/>
            </p:nvSpPr>
            <p:spPr>
              <a:xfrm>
                <a:off x="10268771" y="1277395"/>
                <a:ext cx="1092287" cy="600164"/>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Hybrid </a:t>
                </a:r>
                <a:b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Connections</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38" name="Picture 237" descr="Hybrid Connections (BizTalk).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9996144" y="1406444"/>
                <a:ext cx="292084" cy="292083"/>
              </a:xfrm>
              <a:prstGeom prst="rect">
                <a:avLst/>
              </a:prstGeom>
              <a:noFill/>
            </p:spPr>
          </p:pic>
        </p:grpSp>
        <p:grpSp>
          <p:nvGrpSpPr>
            <p:cNvPr id="227" name="Group 226"/>
            <p:cNvGrpSpPr/>
            <p:nvPr/>
          </p:nvGrpSpPr>
          <p:grpSpPr>
            <a:xfrm>
              <a:off x="6346253" y="3157706"/>
              <a:ext cx="1343570" cy="447815"/>
              <a:chOff x="4531206" y="8249949"/>
              <a:chExt cx="1343570" cy="447815"/>
            </a:xfrm>
          </p:grpSpPr>
          <p:sp>
            <p:nvSpPr>
              <p:cNvPr id="198" name="Rectangle 197"/>
              <p:cNvSpPr/>
              <p:nvPr/>
            </p:nvSpPr>
            <p:spPr bwMode="auto">
              <a:xfrm>
                <a:off x="4531206"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9" name="TextBox 198"/>
              <p:cNvSpPr txBox="1"/>
              <p:nvPr/>
            </p:nvSpPr>
            <p:spPr>
              <a:xfrm>
                <a:off x="4854625" y="8249949"/>
                <a:ext cx="1020151"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Service Bus</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40" name="Picture 239" descr="Service Bus.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589629" y="8333721"/>
                <a:ext cx="292344" cy="292344"/>
              </a:xfrm>
              <a:prstGeom prst="rect">
                <a:avLst/>
              </a:prstGeom>
              <a:noFill/>
            </p:spPr>
          </p:pic>
        </p:grpSp>
        <p:grpSp>
          <p:nvGrpSpPr>
            <p:cNvPr id="126" name="Group 125"/>
            <p:cNvGrpSpPr/>
            <p:nvPr/>
          </p:nvGrpSpPr>
          <p:grpSpPr>
            <a:xfrm>
              <a:off x="6198163" y="1245631"/>
              <a:ext cx="1825924" cy="433965"/>
              <a:chOff x="6198163" y="3441704"/>
              <a:chExt cx="1825924" cy="433965"/>
            </a:xfrm>
          </p:grpSpPr>
          <p:sp>
            <p:nvSpPr>
              <p:cNvPr id="127" name="TextBox 126"/>
              <p:cNvSpPr txBox="1"/>
              <p:nvPr/>
            </p:nvSpPr>
            <p:spPr>
              <a:xfrm>
                <a:off x="6198163" y="3441704"/>
                <a:ext cx="992901"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Integration</a:t>
                </a:r>
              </a:p>
            </p:txBody>
          </p:sp>
          <p:cxnSp>
            <p:nvCxnSpPr>
              <p:cNvPr id="128" name="Straight Connector 127"/>
              <p:cNvCxnSpPr/>
              <p:nvPr/>
            </p:nvCxnSpPr>
            <p:spPr>
              <a:xfrm>
                <a:off x="6345764"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3" name="Group 232"/>
          <p:cNvGrpSpPr/>
          <p:nvPr/>
        </p:nvGrpSpPr>
        <p:grpSpPr>
          <a:xfrm>
            <a:off x="8026963" y="1245631"/>
            <a:ext cx="2028771" cy="2362731"/>
            <a:chOff x="8026963" y="1245631"/>
            <a:chExt cx="2028771" cy="2362731"/>
          </a:xfrm>
        </p:grpSpPr>
        <p:grpSp>
          <p:nvGrpSpPr>
            <p:cNvPr id="23" name="Group 22"/>
            <p:cNvGrpSpPr/>
            <p:nvPr/>
          </p:nvGrpSpPr>
          <p:grpSpPr>
            <a:xfrm>
              <a:off x="8197599" y="3160547"/>
              <a:ext cx="1308304" cy="447815"/>
              <a:chOff x="9396710" y="8249949"/>
              <a:chExt cx="1308304" cy="447815"/>
            </a:xfrm>
          </p:grpSpPr>
          <p:sp>
            <p:nvSpPr>
              <p:cNvPr id="202" name="Rectangle 201"/>
              <p:cNvSpPr/>
              <p:nvPr/>
            </p:nvSpPr>
            <p:spPr bwMode="auto">
              <a:xfrm>
                <a:off x="9396710"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3" name="TextBox 202"/>
              <p:cNvSpPr txBox="1"/>
              <p:nvPr/>
            </p:nvSpPr>
            <p:spPr>
              <a:xfrm>
                <a:off x="9720129" y="8249949"/>
                <a:ext cx="984885"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Azure SDK</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49" name="Picture 248"/>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9452424" y="8321304"/>
                <a:ext cx="279457" cy="279457"/>
              </a:xfrm>
              <a:prstGeom prst="rect">
                <a:avLst/>
              </a:prstGeom>
              <a:noFill/>
            </p:spPr>
          </p:pic>
        </p:grpSp>
        <p:grpSp>
          <p:nvGrpSpPr>
            <p:cNvPr id="25" name="Group 24"/>
            <p:cNvGrpSpPr/>
            <p:nvPr/>
          </p:nvGrpSpPr>
          <p:grpSpPr>
            <a:xfrm>
              <a:off x="8197599" y="2694491"/>
              <a:ext cx="1835692" cy="447815"/>
              <a:chOff x="9396710" y="6527475"/>
              <a:chExt cx="1835692" cy="447815"/>
            </a:xfrm>
          </p:grpSpPr>
          <p:sp>
            <p:nvSpPr>
              <p:cNvPr id="163" name="Rectangle 162"/>
              <p:cNvSpPr/>
              <p:nvPr/>
            </p:nvSpPr>
            <p:spPr bwMode="auto">
              <a:xfrm>
                <a:off x="9396710"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4" name="TextBox 163"/>
              <p:cNvSpPr txBox="1"/>
              <p:nvPr/>
            </p:nvSpPr>
            <p:spPr>
              <a:xfrm>
                <a:off x="9720129" y="6527475"/>
                <a:ext cx="1512273"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Application Insights</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52" name="Picture 251" descr="Application Insights.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453760" y="6606657"/>
                <a:ext cx="264554" cy="264554"/>
              </a:xfrm>
              <a:prstGeom prst="rect">
                <a:avLst/>
              </a:prstGeom>
              <a:noFill/>
            </p:spPr>
          </p:pic>
        </p:grpSp>
        <p:grpSp>
          <p:nvGrpSpPr>
            <p:cNvPr id="27" name="Group 26"/>
            <p:cNvGrpSpPr/>
            <p:nvPr/>
          </p:nvGrpSpPr>
          <p:grpSpPr>
            <a:xfrm>
              <a:off x="8197599" y="1770846"/>
              <a:ext cx="1444560" cy="447815"/>
              <a:chOff x="6961352" y="5953317"/>
              <a:chExt cx="1444560" cy="447815"/>
            </a:xfrm>
          </p:grpSpPr>
          <p:sp>
            <p:nvSpPr>
              <p:cNvPr id="83" name="Rectangle 82"/>
              <p:cNvSpPr/>
              <p:nvPr/>
            </p:nvSpPr>
            <p:spPr bwMode="auto">
              <a:xfrm>
                <a:off x="6961352"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p:cNvSpPr txBox="1"/>
              <p:nvPr/>
            </p:nvSpPr>
            <p:spPr>
              <a:xfrm>
                <a:off x="7284771" y="5953317"/>
                <a:ext cx="1121141"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Visual Studio</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54" name="Picture 253"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045002"/>
                <a:ext cx="231225" cy="231225"/>
              </a:xfrm>
              <a:prstGeom prst="rect">
                <a:avLst/>
              </a:prstGeom>
              <a:noFill/>
            </p:spPr>
          </p:pic>
        </p:grpSp>
        <p:grpSp>
          <p:nvGrpSpPr>
            <p:cNvPr id="29" name="Group 28"/>
            <p:cNvGrpSpPr/>
            <p:nvPr/>
          </p:nvGrpSpPr>
          <p:grpSpPr>
            <a:xfrm>
              <a:off x="8197599" y="2233592"/>
              <a:ext cx="1858135" cy="447815"/>
              <a:chOff x="6961352" y="6527475"/>
              <a:chExt cx="1858135" cy="447815"/>
            </a:xfrm>
          </p:grpSpPr>
          <p:sp>
            <p:nvSpPr>
              <p:cNvPr id="162" name="TextBox 161"/>
              <p:cNvSpPr txBox="1"/>
              <p:nvPr/>
            </p:nvSpPr>
            <p:spPr>
              <a:xfrm>
                <a:off x="7284771" y="6527475"/>
                <a:ext cx="1534716"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Visual Studio Online</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nvGrpSpPr>
              <p:cNvPr id="28" name="Group 27"/>
              <p:cNvGrpSpPr/>
              <p:nvPr/>
            </p:nvGrpSpPr>
            <p:grpSpPr>
              <a:xfrm>
                <a:off x="6961352" y="6553202"/>
                <a:ext cx="390887" cy="390887"/>
                <a:chOff x="6961352" y="6553202"/>
                <a:chExt cx="390887" cy="390887"/>
              </a:xfrm>
            </p:grpSpPr>
            <p:sp>
              <p:nvSpPr>
                <p:cNvPr id="161" name="Rectangle 160"/>
                <p:cNvSpPr/>
                <p:nvPr/>
              </p:nvSpPr>
              <p:spPr bwMode="auto">
                <a:xfrm>
                  <a:off x="6961352"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96" name="Picture 395"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632232"/>
                  <a:ext cx="231225" cy="231225"/>
                </a:xfrm>
                <a:prstGeom prst="rect">
                  <a:avLst/>
                </a:prstGeom>
                <a:noFill/>
              </p:spPr>
            </p:pic>
          </p:grpSp>
        </p:grpSp>
        <p:grpSp>
          <p:nvGrpSpPr>
            <p:cNvPr id="129" name="Group 128"/>
            <p:cNvGrpSpPr/>
            <p:nvPr/>
          </p:nvGrpSpPr>
          <p:grpSpPr>
            <a:xfrm>
              <a:off x="8026963" y="1245631"/>
              <a:ext cx="1847696" cy="433965"/>
              <a:chOff x="8026963" y="3441704"/>
              <a:chExt cx="1847696" cy="433965"/>
            </a:xfrm>
          </p:grpSpPr>
          <p:sp>
            <p:nvSpPr>
              <p:cNvPr id="130" name="TextBox 129"/>
              <p:cNvSpPr txBox="1"/>
              <p:nvPr/>
            </p:nvSpPr>
            <p:spPr>
              <a:xfrm>
                <a:off x="8026963" y="3441704"/>
                <a:ext cx="1467389"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Development Tools</a:t>
                </a:r>
              </a:p>
            </p:txBody>
          </p:sp>
          <p:cxnSp>
            <p:nvCxnSpPr>
              <p:cNvPr id="131" name="Straight Connector 130"/>
              <p:cNvCxnSpPr/>
              <p:nvPr/>
            </p:nvCxnSpPr>
            <p:spPr>
              <a:xfrm>
                <a:off x="8196336"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4" name="Group 233"/>
          <p:cNvGrpSpPr/>
          <p:nvPr/>
        </p:nvGrpSpPr>
        <p:grpSpPr>
          <a:xfrm>
            <a:off x="9855763" y="1245631"/>
            <a:ext cx="2544248" cy="1435777"/>
            <a:chOff x="9855763" y="1245631"/>
            <a:chExt cx="2544248" cy="1435777"/>
          </a:xfrm>
        </p:grpSpPr>
        <p:grpSp>
          <p:nvGrpSpPr>
            <p:cNvPr id="26" name="Group 25"/>
            <p:cNvGrpSpPr/>
            <p:nvPr/>
          </p:nvGrpSpPr>
          <p:grpSpPr>
            <a:xfrm>
              <a:off x="10040150" y="1693802"/>
              <a:ext cx="2359861" cy="600164"/>
              <a:chOff x="9396710" y="5877143"/>
              <a:chExt cx="2359861" cy="600164"/>
            </a:xfrm>
          </p:grpSpPr>
          <p:sp>
            <p:nvSpPr>
              <p:cNvPr id="80" name="Rectangle 79"/>
              <p:cNvSpPr/>
              <p:nvPr/>
            </p:nvSpPr>
            <p:spPr bwMode="auto">
              <a:xfrm>
                <a:off x="9396710"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1" name="TextBox 80"/>
              <p:cNvSpPr txBox="1"/>
              <p:nvPr/>
            </p:nvSpPr>
            <p:spPr>
              <a:xfrm>
                <a:off x="9720129" y="5877143"/>
                <a:ext cx="2036442" cy="600164"/>
              </a:xfrm>
              <a:prstGeom prst="rect">
                <a:avLst/>
              </a:prstGeom>
              <a:noFill/>
            </p:spPr>
            <p:txBody>
              <a:bodyPr wrap="squar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Content </a:t>
                </a: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Delivery </a:t>
                </a:r>
                <a:b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Network</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32" name="Picture 231"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9452479" y="6000668"/>
                <a:ext cx="296125" cy="296125"/>
              </a:xfrm>
              <a:prstGeom prst="rect">
                <a:avLst/>
              </a:prstGeom>
              <a:noFill/>
            </p:spPr>
          </p:pic>
        </p:grpSp>
        <p:grpSp>
          <p:nvGrpSpPr>
            <p:cNvPr id="30" name="Group 29"/>
            <p:cNvGrpSpPr/>
            <p:nvPr/>
          </p:nvGrpSpPr>
          <p:grpSpPr>
            <a:xfrm>
              <a:off x="10040150" y="2233593"/>
              <a:ext cx="1558372" cy="447815"/>
              <a:chOff x="6961352" y="7101633"/>
              <a:chExt cx="1558372" cy="447815"/>
            </a:xfrm>
          </p:grpSpPr>
          <p:sp>
            <p:nvSpPr>
              <p:cNvPr id="174" name="Rectangle 173"/>
              <p:cNvSpPr/>
              <p:nvPr/>
            </p:nvSpPr>
            <p:spPr bwMode="auto">
              <a:xfrm>
                <a:off x="6961352"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5" name="TextBox 174"/>
              <p:cNvSpPr txBox="1"/>
              <p:nvPr/>
            </p:nvSpPr>
            <p:spPr>
              <a:xfrm>
                <a:off x="7284771" y="7101633"/>
                <a:ext cx="1234953"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Media Services</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30" name="Picture 229"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7025365" y="7188582"/>
                <a:ext cx="263115" cy="263115"/>
              </a:xfrm>
              <a:prstGeom prst="rect">
                <a:avLst/>
              </a:prstGeom>
              <a:noFill/>
            </p:spPr>
          </p:pic>
        </p:grpSp>
        <p:grpSp>
          <p:nvGrpSpPr>
            <p:cNvPr id="132" name="Group 131"/>
            <p:cNvGrpSpPr/>
            <p:nvPr/>
          </p:nvGrpSpPr>
          <p:grpSpPr>
            <a:xfrm>
              <a:off x="9855763" y="1245631"/>
              <a:ext cx="1869468" cy="433965"/>
              <a:chOff x="9855763" y="3441704"/>
              <a:chExt cx="1869468" cy="433965"/>
            </a:xfrm>
          </p:grpSpPr>
          <p:sp>
            <p:nvSpPr>
              <p:cNvPr id="133" name="TextBox 132"/>
              <p:cNvSpPr txBox="1"/>
              <p:nvPr/>
            </p:nvSpPr>
            <p:spPr>
              <a:xfrm>
                <a:off x="9855763" y="3441704"/>
                <a:ext cx="1162819"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Media &amp; CDN</a:t>
                </a:r>
              </a:p>
            </p:txBody>
          </p:sp>
          <p:cxnSp>
            <p:nvCxnSpPr>
              <p:cNvPr id="134" name="Straight Connector 133"/>
              <p:cNvCxnSpPr/>
              <p:nvPr/>
            </p:nvCxnSpPr>
            <p:spPr>
              <a:xfrm>
                <a:off x="10046908"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0189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xit" presetSubtype="0" fill="hold" grpId="0" nodeType="afterEffect">
                                  <p:stCondLst>
                                    <p:cond delay="0"/>
                                  </p:stCondLst>
                                  <p:childTnLst>
                                    <p:animEffect transition="out" filter="fade">
                                      <p:cBhvr>
                                        <p:cTn id="13" dur="500"/>
                                        <p:tgtEl>
                                          <p:spTgt spid="42"/>
                                        </p:tgtEl>
                                      </p:cBhvr>
                                    </p:animEffect>
                                    <p:set>
                                      <p:cBhvr>
                                        <p:cTn id="14" dur="1" fill="hold">
                                          <p:stCondLst>
                                            <p:cond delay="499"/>
                                          </p:stCondLst>
                                        </p:cTn>
                                        <p:tgtEl>
                                          <p:spTgt spid="42"/>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63"/>
                                        </p:tgtEl>
                                      </p:cBhvr>
                                    </p:animEffect>
                                    <p:set>
                                      <p:cBhvr>
                                        <p:cTn id="17" dur="1" fill="hold">
                                          <p:stCondLst>
                                            <p:cond delay="499"/>
                                          </p:stCondLst>
                                        </p:cTn>
                                        <p:tgtEl>
                                          <p:spTgt spid="63"/>
                                        </p:tgtEl>
                                        <p:attrNameLst>
                                          <p:attrName>style.visibility</p:attrName>
                                        </p:attrNameLst>
                                      </p:cBhvr>
                                      <p:to>
                                        <p:strVal val="hidden"/>
                                      </p:to>
                                    </p:set>
                                  </p:childTnLst>
                                </p:cTn>
                              </p:par>
                            </p:childTnLst>
                          </p:cTn>
                        </p:par>
                        <p:par>
                          <p:cTn id="18" fill="hold">
                            <p:stCondLst>
                              <p:cond delay="1000"/>
                            </p:stCondLst>
                            <p:childTnLst>
                              <p:par>
                                <p:cTn id="19" presetID="42" presetClass="path" presetSubtype="0" accel="50000" decel="50000" fill="hold" nodeType="afterEffect">
                                  <p:stCondLst>
                                    <p:cond delay="0"/>
                                  </p:stCondLst>
                                  <p:childTnLst>
                                    <p:animMotion origin="layout" path="M 0 2.36042E-7 L 0 0.18202 " pathEditMode="relative" rAng="0" ptsTypes="AA">
                                      <p:cBhvr>
                                        <p:cTn id="20" dur="500" fill="hold"/>
                                        <p:tgtEl>
                                          <p:spTgt spid="6"/>
                                        </p:tgtEl>
                                        <p:attrNameLst>
                                          <p:attrName>ppt_x</p:attrName>
                                          <p:attrName>ppt_y</p:attrName>
                                        </p:attrNameLst>
                                      </p:cBhvr>
                                      <p:rCtr x="0" y="9101"/>
                                    </p:animMotion>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250"/>
                                        <p:tgtEl>
                                          <p:spTgt spid="7"/>
                                        </p:tgtEl>
                                      </p:cBhvr>
                                    </p:animEffect>
                                  </p:childTnLst>
                                </p:cTn>
                              </p:par>
                            </p:childTnLst>
                          </p:cTn>
                        </p:par>
                        <p:par>
                          <p:cTn id="25" fill="hold">
                            <p:stCondLst>
                              <p:cond delay="1750"/>
                            </p:stCondLst>
                            <p:childTnLst>
                              <p:par>
                                <p:cTn id="26" presetID="10" presetClass="entr" presetSubtype="0" fill="hold" grpId="0" nodeType="after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250"/>
                                        <p:tgtEl>
                                          <p:spTgt spid="66"/>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229"/>
                                        </p:tgtEl>
                                        <p:attrNameLst>
                                          <p:attrName>style.visibility</p:attrName>
                                        </p:attrNameLst>
                                      </p:cBhvr>
                                      <p:to>
                                        <p:strVal val="visible"/>
                                      </p:to>
                                    </p:set>
                                    <p:animEffect transition="in" filter="fade">
                                      <p:cBhvr>
                                        <p:cTn id="32" dur="250"/>
                                        <p:tgtEl>
                                          <p:spTgt spid="229"/>
                                        </p:tgtEl>
                                      </p:cBhvr>
                                    </p:animEffect>
                                  </p:childTnLst>
                                </p:cTn>
                              </p:par>
                              <p:par>
                                <p:cTn id="33" presetID="10" presetClass="entr" presetSubtype="0" fill="hold" nodeType="withEffect">
                                  <p:stCondLst>
                                    <p:cond delay="100"/>
                                  </p:stCondLst>
                                  <p:childTnLst>
                                    <p:set>
                                      <p:cBhvr>
                                        <p:cTn id="34" dur="1" fill="hold">
                                          <p:stCondLst>
                                            <p:cond delay="0"/>
                                          </p:stCondLst>
                                        </p:cTn>
                                        <p:tgtEl>
                                          <p:spTgt spid="231"/>
                                        </p:tgtEl>
                                        <p:attrNameLst>
                                          <p:attrName>style.visibility</p:attrName>
                                        </p:attrNameLst>
                                      </p:cBhvr>
                                      <p:to>
                                        <p:strVal val="visible"/>
                                      </p:to>
                                    </p:set>
                                    <p:animEffect transition="in" filter="fade">
                                      <p:cBhvr>
                                        <p:cTn id="35" dur="250"/>
                                        <p:tgtEl>
                                          <p:spTgt spid="231"/>
                                        </p:tgtEl>
                                      </p:cBhvr>
                                    </p:animEffect>
                                  </p:childTnLst>
                                </p:cTn>
                              </p:par>
                              <p:par>
                                <p:cTn id="36" presetID="10" presetClass="entr" presetSubtype="0" fill="hold" nodeType="withEffect">
                                  <p:stCondLst>
                                    <p:cond delay="150"/>
                                  </p:stCondLst>
                                  <p:childTnLst>
                                    <p:set>
                                      <p:cBhvr>
                                        <p:cTn id="37" dur="1" fill="hold">
                                          <p:stCondLst>
                                            <p:cond delay="0"/>
                                          </p:stCondLst>
                                        </p:cTn>
                                        <p:tgtEl>
                                          <p:spTgt spid="233"/>
                                        </p:tgtEl>
                                        <p:attrNameLst>
                                          <p:attrName>style.visibility</p:attrName>
                                        </p:attrNameLst>
                                      </p:cBhvr>
                                      <p:to>
                                        <p:strVal val="visible"/>
                                      </p:to>
                                    </p:set>
                                    <p:animEffect transition="in" filter="fade">
                                      <p:cBhvr>
                                        <p:cTn id="38" dur="250"/>
                                        <p:tgtEl>
                                          <p:spTgt spid="233"/>
                                        </p:tgtEl>
                                      </p:cBhvr>
                                    </p:animEffect>
                                  </p:childTnLst>
                                </p:cTn>
                              </p:par>
                              <p:par>
                                <p:cTn id="39" presetID="10" presetClass="entr" presetSubtype="0" fill="hold" nodeType="withEffect">
                                  <p:stCondLst>
                                    <p:cond delay="200"/>
                                  </p:stCondLst>
                                  <p:childTnLst>
                                    <p:set>
                                      <p:cBhvr>
                                        <p:cTn id="40" dur="1" fill="hold">
                                          <p:stCondLst>
                                            <p:cond delay="0"/>
                                          </p:stCondLst>
                                        </p:cTn>
                                        <p:tgtEl>
                                          <p:spTgt spid="234"/>
                                        </p:tgtEl>
                                        <p:attrNameLst>
                                          <p:attrName>style.visibility</p:attrName>
                                        </p:attrNameLst>
                                      </p:cBhvr>
                                      <p:to>
                                        <p:strVal val="visible"/>
                                      </p:to>
                                    </p:set>
                                    <p:animEffect transition="in" filter="fade">
                                      <p:cBhvr>
                                        <p:cTn id="41" dur="25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2" grpId="0" animBg="1"/>
      <p:bldP spid="63" grpId="0"/>
      <p:bldP spid="4" grpId="0"/>
      <p:bldP spid="6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3" name="Rounded Rectangle 12"/>
          <p:cNvSpPr/>
          <p:nvPr/>
        </p:nvSpPr>
        <p:spPr bwMode="auto">
          <a:xfrm>
            <a:off x="2101802" y="2028825"/>
            <a:ext cx="8178272" cy="3990976"/>
          </a:xfrm>
          <a:prstGeom prst="roundRect">
            <a:avLst>
              <a:gd name="adj" fmla="val 4889"/>
            </a:avLst>
          </a:prstGeom>
          <a:solidFill>
            <a:srgbClr val="0072CC">
              <a:alpha val="1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p:cNvGrpSpPr/>
          <p:nvPr/>
        </p:nvGrpSpPr>
        <p:grpSpPr>
          <a:xfrm>
            <a:off x="6038552" y="3805204"/>
            <a:ext cx="462642" cy="272457"/>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Title 2"/>
          <p:cNvSpPr txBox="1">
            <a:spLocks/>
          </p:cNvSpPr>
          <p:nvPr/>
        </p:nvSpPr>
        <p:spPr>
          <a:xfrm>
            <a:off x="527548" y="447830"/>
            <a:ext cx="11310730" cy="917444"/>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914224" fontAlgn="auto">
              <a:lnSpc>
                <a:spcPct val="100000"/>
              </a:lnSpc>
              <a:spcAft>
                <a:spcPts val="600"/>
              </a:spcAft>
            </a:pPr>
            <a:r>
              <a:rPr lang="en-US" sz="4800" dirty="0" smtClean="0">
                <a:solidFill>
                  <a:srgbClr val="00B0F0"/>
                </a:solidFill>
              </a:rPr>
              <a:t>Azure App Service</a:t>
            </a:r>
            <a:r>
              <a:rPr lang="en-US" sz="4800" dirty="0" smtClean="0">
                <a:solidFill>
                  <a:schemeClr val="tx1"/>
                </a:solidFill>
              </a:rPr>
              <a:t/>
            </a:r>
            <a:br>
              <a:rPr lang="en-US" sz="4800" dirty="0" smtClean="0">
                <a:solidFill>
                  <a:schemeClr val="tx1"/>
                </a:solidFill>
              </a:rPr>
            </a:br>
            <a:r>
              <a:rPr lang="en-US" sz="3600" dirty="0" smtClean="0">
                <a:solidFill>
                  <a:schemeClr val="tx1"/>
                </a:solidFill>
              </a:rPr>
              <a:t>Build and scale great cloud apps</a:t>
            </a:r>
            <a:endParaRPr lang="en-US" sz="1400" dirty="0">
              <a:solidFill>
                <a:schemeClr val="tx1"/>
              </a:solidFill>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5119" y="2552072"/>
            <a:ext cx="2880783" cy="2880783"/>
          </a:xfrm>
          <a:prstGeom prst="rect">
            <a:avLst/>
          </a:prstGeom>
        </p:spPr>
      </p:pic>
      <p:grpSp>
        <p:nvGrpSpPr>
          <p:cNvPr id="3" name="Group 2"/>
          <p:cNvGrpSpPr/>
          <p:nvPr/>
        </p:nvGrpSpPr>
        <p:grpSpPr>
          <a:xfrm>
            <a:off x="7056437" y="2215509"/>
            <a:ext cx="2596591" cy="3480953"/>
            <a:chOff x="6325445" y="2030785"/>
            <a:chExt cx="2596591" cy="3480953"/>
          </a:xfrm>
        </p:grpSpPr>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62846" y="4868862"/>
              <a:ext cx="434875" cy="434876"/>
            </a:xfrm>
            <a:prstGeom prst="flowChartOffpageConnector">
              <a:avLst/>
            </a:prstGeom>
            <a:noFill/>
          </p:spPr>
        </p:pic>
        <p:pic>
          <p:nvPicPr>
            <p:cNvPr id="32" name="Picture 31"/>
            <p:cNvPicPr>
              <a:picLocks noChangeAspect="1"/>
            </p:cNvPicPr>
            <p:nvPr/>
          </p:nvPicPr>
          <p:blipFill>
            <a:blip r:embed="rId5"/>
            <a:stretch>
              <a:fillRect/>
            </a:stretch>
          </p:blipFill>
          <p:spPr>
            <a:xfrm>
              <a:off x="6348445" y="2377802"/>
              <a:ext cx="473304" cy="462268"/>
            </a:xfrm>
            <a:prstGeom prst="rect">
              <a:avLst/>
            </a:prstGeom>
          </p:spPr>
        </p:pic>
        <p:pic>
          <p:nvPicPr>
            <p:cNvPr id="34" name="Picture 33"/>
            <p:cNvPicPr>
              <a:picLocks noChangeAspect="1"/>
            </p:cNvPicPr>
            <p:nvPr/>
          </p:nvPicPr>
          <p:blipFill>
            <a:blip r:embed="rId6"/>
            <a:stretch>
              <a:fillRect/>
            </a:stretch>
          </p:blipFill>
          <p:spPr>
            <a:xfrm>
              <a:off x="6325445" y="3961154"/>
              <a:ext cx="519305" cy="518725"/>
            </a:xfrm>
            <a:prstGeom prst="rect">
              <a:avLst/>
            </a:prstGeom>
          </p:spPr>
        </p:pic>
        <p:pic>
          <p:nvPicPr>
            <p:cNvPr id="36" name="Picture 35"/>
            <p:cNvPicPr>
              <a:picLocks noChangeAspect="1"/>
            </p:cNvPicPr>
            <p:nvPr/>
          </p:nvPicPr>
          <p:blipFill>
            <a:blip r:embed="rId7"/>
            <a:stretch>
              <a:fillRect/>
            </a:stretch>
          </p:blipFill>
          <p:spPr>
            <a:xfrm>
              <a:off x="6402625" y="3138601"/>
              <a:ext cx="364944" cy="524022"/>
            </a:xfrm>
            <a:prstGeom prst="rect">
              <a:avLst/>
            </a:prstGeom>
          </p:spPr>
        </p:pic>
        <p:sp>
          <p:nvSpPr>
            <p:cNvPr id="2" name="TextBox 1"/>
            <p:cNvSpPr txBox="1"/>
            <p:nvPr/>
          </p:nvSpPr>
          <p:spPr>
            <a:xfrm>
              <a:off x="6827873" y="2030785"/>
              <a:ext cx="2094163" cy="3480953"/>
            </a:xfrm>
            <a:prstGeom prst="rect">
              <a:avLst/>
            </a:prstGeom>
            <a:noFill/>
          </p:spPr>
          <p:txBody>
            <a:bodyPr wrap="none" lIns="182880" tIns="146304" rIns="182880" bIns="146304" rtlCol="0">
              <a:spAutoFit/>
            </a:bodyPr>
            <a:lstStyle/>
            <a:p>
              <a:pPr defTabSz="932742" eaLnBrk="1" fontAlgn="auto" hangingPunct="1">
                <a:lnSpc>
                  <a:spcPct val="200000"/>
                </a:lnSpc>
                <a:spcBef>
                  <a:spcPts val="0"/>
                </a:spcBef>
                <a:spcAft>
                  <a:spcPts val="600"/>
                </a:spcAft>
              </a:pPr>
              <a:r>
                <a:rPr lang="en-US" sz="2400" dirty="0" smtClean="0">
                  <a:solidFill>
                    <a:srgbClr val="DFDFDE"/>
                  </a:solidFill>
                  <a:latin typeface="Segoe UI"/>
                  <a:ea typeface="+mn-ea"/>
                </a:rPr>
                <a:t>Web Apps</a:t>
              </a:r>
            </a:p>
            <a:p>
              <a:pPr defTabSz="932742" eaLnBrk="1" fontAlgn="auto" hangingPunct="1">
                <a:lnSpc>
                  <a:spcPct val="200000"/>
                </a:lnSpc>
                <a:spcBef>
                  <a:spcPts val="0"/>
                </a:spcBef>
                <a:spcAft>
                  <a:spcPts val="600"/>
                </a:spcAft>
              </a:pPr>
              <a:r>
                <a:rPr lang="en-US" sz="2400" dirty="0" smtClean="0">
                  <a:solidFill>
                    <a:srgbClr val="DFDFDE"/>
                  </a:solidFill>
                  <a:latin typeface="Segoe UI"/>
                  <a:ea typeface="+mn-ea"/>
                </a:rPr>
                <a:t>Mobile Apps</a:t>
              </a:r>
            </a:p>
            <a:p>
              <a:pPr defTabSz="932742" eaLnBrk="1" fontAlgn="auto" hangingPunct="1">
                <a:lnSpc>
                  <a:spcPct val="200000"/>
                </a:lnSpc>
                <a:spcBef>
                  <a:spcPts val="0"/>
                </a:spcBef>
                <a:spcAft>
                  <a:spcPts val="600"/>
                </a:spcAft>
              </a:pPr>
              <a:r>
                <a:rPr lang="en-US" sz="2400" dirty="0" smtClean="0">
                  <a:solidFill>
                    <a:srgbClr val="DFDFDE"/>
                  </a:solidFill>
                  <a:latin typeface="Segoe UI"/>
                  <a:ea typeface="+mn-ea"/>
                </a:rPr>
                <a:t>Logic Apps</a:t>
              </a:r>
            </a:p>
            <a:p>
              <a:pPr defTabSz="932742" eaLnBrk="1" fontAlgn="auto" hangingPunct="1">
                <a:lnSpc>
                  <a:spcPct val="200000"/>
                </a:lnSpc>
                <a:spcBef>
                  <a:spcPts val="0"/>
                </a:spcBef>
                <a:spcAft>
                  <a:spcPts val="600"/>
                </a:spcAft>
              </a:pPr>
              <a:r>
                <a:rPr lang="en-US" sz="2400" dirty="0" smtClean="0">
                  <a:solidFill>
                    <a:srgbClr val="DFDFDE"/>
                  </a:solidFill>
                  <a:latin typeface="Segoe UI"/>
                  <a:ea typeface="+mn-ea"/>
                </a:rPr>
                <a:t>API Apps</a:t>
              </a:r>
            </a:p>
          </p:txBody>
        </p:sp>
      </p:grpSp>
      <p:pic>
        <p:nvPicPr>
          <p:cNvPr id="7" name="Picture 6"/>
          <p:cNvPicPr>
            <a:picLocks noChangeAspect="1"/>
          </p:cNvPicPr>
          <p:nvPr/>
        </p:nvPicPr>
        <p:blipFill>
          <a:blip r:embed="rId8"/>
          <a:stretch>
            <a:fillRect/>
          </a:stretch>
        </p:blipFill>
        <p:spPr>
          <a:xfrm>
            <a:off x="5610967" y="2028825"/>
            <a:ext cx="4669107" cy="3989812"/>
          </a:xfrm>
          <a:prstGeom prst="rect">
            <a:avLst/>
          </a:prstGeom>
        </p:spPr>
      </p:pic>
      <p:sp>
        <p:nvSpPr>
          <p:cNvPr id="18" name="TextBox 17"/>
          <p:cNvSpPr txBox="1"/>
          <p:nvPr/>
        </p:nvSpPr>
        <p:spPr>
          <a:xfrm>
            <a:off x="6038552" y="2798257"/>
            <a:ext cx="4392180" cy="2449901"/>
          </a:xfrm>
          <a:prstGeom prst="rect">
            <a:avLst/>
          </a:prstGeom>
          <a:noFill/>
        </p:spPr>
        <p:txBody>
          <a:bodyPr wrap="square" lIns="182880" tIns="146304" rIns="182880" bIns="146304" rtlCol="0" anchor="ctr">
            <a:spAutoFit/>
          </a:bodyPr>
          <a:lstStyle/>
          <a:p>
            <a:pPr>
              <a:spcAft>
                <a:spcPts val="1200"/>
              </a:spcAft>
            </a:pPr>
            <a:r>
              <a:rPr lang="en-US" sz="2000" dirty="0" smtClean="0">
                <a:solidFill>
                  <a:schemeClr val="tx2">
                    <a:lumMod val="10000"/>
                  </a:schemeClr>
                </a:solidFill>
                <a:latin typeface="Segoe UI Semibold" panose="020B0702040204020203" pitchFamily="34" charset="0"/>
                <a:cs typeface="Segoe UI Semibold" panose="020B0702040204020203" pitchFamily="34" charset="0"/>
              </a:rPr>
              <a:t>.</a:t>
            </a:r>
            <a:r>
              <a:rPr lang="en-US" sz="2000" dirty="0">
                <a:solidFill>
                  <a:schemeClr val="tx2">
                    <a:lumMod val="10000"/>
                  </a:schemeClr>
                </a:solidFill>
                <a:latin typeface="Segoe UI Semibold" panose="020B0702040204020203" pitchFamily="34" charset="0"/>
                <a:cs typeface="Segoe UI Semibold" panose="020B0702040204020203" pitchFamily="34" charset="0"/>
              </a:rPr>
              <a:t>NET, Java, Node.js, PHP, Python</a:t>
            </a:r>
          </a:p>
          <a:p>
            <a:pPr>
              <a:spcAft>
                <a:spcPts val="1200"/>
              </a:spcAft>
            </a:pPr>
            <a:r>
              <a:rPr lang="en-US" sz="2000" dirty="0" smtClean="0">
                <a:solidFill>
                  <a:schemeClr val="tx2">
                    <a:lumMod val="10000"/>
                  </a:schemeClr>
                </a:solidFill>
                <a:latin typeface="Segoe UI Semibold" panose="020B0702040204020203" pitchFamily="34" charset="0"/>
                <a:cs typeface="Segoe UI Semibold" panose="020B0702040204020203" pitchFamily="34" charset="0"/>
              </a:rPr>
              <a:t>Auto patching</a:t>
            </a:r>
            <a:endParaRPr lang="en-US" sz="2000" dirty="0">
              <a:solidFill>
                <a:schemeClr val="tx2">
                  <a:lumMod val="10000"/>
                </a:schemeClr>
              </a:solidFill>
              <a:latin typeface="Segoe UI Semibold" panose="020B0702040204020203" pitchFamily="34" charset="0"/>
              <a:cs typeface="Segoe UI Semibold" panose="020B0702040204020203" pitchFamily="34" charset="0"/>
            </a:endParaRPr>
          </a:p>
          <a:p>
            <a:pPr>
              <a:spcAft>
                <a:spcPts val="1200"/>
              </a:spcAft>
            </a:pPr>
            <a:r>
              <a:rPr lang="en-US" sz="2000" dirty="0" smtClean="0">
                <a:solidFill>
                  <a:schemeClr val="tx2">
                    <a:lumMod val="10000"/>
                  </a:schemeClr>
                </a:solidFill>
                <a:latin typeface="Segoe UI Semibold" panose="020B0702040204020203" pitchFamily="34" charset="0"/>
                <a:cs typeface="Segoe UI Semibold" panose="020B0702040204020203" pitchFamily="34" charset="0"/>
              </a:rPr>
              <a:t>Auto scale</a:t>
            </a:r>
            <a:endParaRPr lang="en-US" sz="2000" dirty="0">
              <a:solidFill>
                <a:schemeClr val="tx2">
                  <a:lumMod val="10000"/>
                </a:schemeClr>
              </a:solidFill>
              <a:latin typeface="Segoe UI Semibold" panose="020B0702040204020203" pitchFamily="34" charset="0"/>
              <a:cs typeface="Segoe UI Semibold" panose="020B0702040204020203" pitchFamily="34" charset="0"/>
            </a:endParaRPr>
          </a:p>
          <a:p>
            <a:pPr>
              <a:spcAft>
                <a:spcPts val="1200"/>
              </a:spcAft>
            </a:pPr>
            <a:r>
              <a:rPr lang="en-US" sz="2000" dirty="0" smtClean="0">
                <a:solidFill>
                  <a:schemeClr val="tx2">
                    <a:lumMod val="10000"/>
                  </a:schemeClr>
                </a:solidFill>
                <a:latin typeface="Segoe UI Semibold" panose="020B0702040204020203" pitchFamily="34" charset="0"/>
                <a:cs typeface="Segoe UI Semibold" panose="020B0702040204020203" pitchFamily="34" charset="0"/>
              </a:rPr>
              <a:t>Integration with</a:t>
            </a:r>
            <a:r>
              <a:rPr lang="en-US" sz="2000" dirty="0">
                <a:solidFill>
                  <a:schemeClr val="tx2">
                    <a:lumMod val="10000"/>
                  </a:schemeClr>
                </a:solidFill>
                <a:latin typeface="Segoe UI Semibold" panose="020B0702040204020203" pitchFamily="34" charset="0"/>
                <a:cs typeface="Segoe UI Semibold" panose="020B0702040204020203" pitchFamily="34" charset="0"/>
              </a:rPr>
              <a:t> </a:t>
            </a:r>
            <a:r>
              <a:rPr lang="en-US" sz="2000" dirty="0" smtClean="0">
                <a:solidFill>
                  <a:schemeClr val="tx2">
                    <a:lumMod val="10000"/>
                  </a:schemeClr>
                </a:solidFill>
                <a:latin typeface="Segoe UI Semibold" panose="020B0702040204020203" pitchFamily="34" charset="0"/>
                <a:cs typeface="Segoe UI Semibold" panose="020B0702040204020203" pitchFamily="34" charset="0"/>
              </a:rPr>
              <a:t>existing </a:t>
            </a:r>
            <a:r>
              <a:rPr lang="en-US" sz="2000" dirty="0">
                <a:solidFill>
                  <a:schemeClr val="tx2">
                    <a:lumMod val="10000"/>
                  </a:schemeClr>
                </a:solidFill>
                <a:latin typeface="Segoe UI Semibold" panose="020B0702040204020203" pitchFamily="34" charset="0"/>
                <a:cs typeface="Segoe UI Semibold" panose="020B0702040204020203" pitchFamily="34" charset="0"/>
              </a:rPr>
              <a:t>apps</a:t>
            </a:r>
          </a:p>
          <a:p>
            <a:pPr>
              <a:spcAft>
                <a:spcPts val="1200"/>
              </a:spcAft>
            </a:pPr>
            <a:r>
              <a:rPr lang="en-US" sz="2000" dirty="0" smtClean="0">
                <a:solidFill>
                  <a:schemeClr val="tx2">
                    <a:lumMod val="10000"/>
                  </a:schemeClr>
                </a:solidFill>
                <a:latin typeface="Segoe UI Semibold" panose="020B0702040204020203" pitchFamily="34" charset="0"/>
                <a:cs typeface="Segoe UI Semibold" panose="020B0702040204020203" pitchFamily="34" charset="0"/>
              </a:rPr>
              <a:t>Continuous deployment</a:t>
            </a:r>
            <a:endParaRPr lang="en-US" sz="2000" dirty="0">
              <a:solidFill>
                <a:schemeClr val="tx2">
                  <a:lumMod val="10000"/>
                </a:schemeClr>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43493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30"/>
                                        </p:tgtEl>
                                      </p:cBhvr>
                                    </p:animEffect>
                                    <p:set>
                                      <p:cBhvr>
                                        <p:cTn id="28" dur="1" fill="hold">
                                          <p:stCondLst>
                                            <p:cond delay="499"/>
                                          </p:stCondLst>
                                        </p:cTn>
                                        <p:tgtEl>
                                          <p:spTgt spid="30"/>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250"/>
                                        <p:tgtEl>
                                          <p:spTgt spid="41"/>
                                        </p:tgtEl>
                                      </p:cBhvr>
                                    </p:animEffect>
                                    <p:set>
                                      <p:cBhvr>
                                        <p:cTn id="31" dur="1" fill="hold">
                                          <p:stCondLst>
                                            <p:cond delay="249"/>
                                          </p:stCondLst>
                                        </p:cTn>
                                        <p:tgtEl>
                                          <p:spTgt spid="41"/>
                                        </p:tgtEl>
                                        <p:attrNameLst>
                                          <p:attrName>style.visibility</p:attrName>
                                        </p:attrNameLst>
                                      </p:cBhvr>
                                      <p:to>
                                        <p:strVal val="hidden"/>
                                      </p:to>
                                    </p:set>
                                  </p:childTnLst>
                                </p:cTn>
                              </p:par>
                            </p:childTnLst>
                          </p:cTn>
                        </p:par>
                        <p:par>
                          <p:cTn id="32" fill="hold">
                            <p:stCondLst>
                              <p:cond delay="500"/>
                            </p:stCondLst>
                            <p:childTnLst>
                              <p:par>
                                <p:cTn id="33" presetID="35" presetClass="path" presetSubtype="0" decel="100000" fill="hold" nodeType="afterEffect">
                                  <p:stCondLst>
                                    <p:cond delay="0"/>
                                  </p:stCondLst>
                                  <p:childTnLst>
                                    <p:animMotion origin="layout" path="M 4.83533E-6 -2.37404E-6 L -0.34095 -2.37404E-6 " pathEditMode="relative" rAng="0" ptsTypes="AA">
                                      <p:cBhvr>
                                        <p:cTn id="34" dur="1500" fill="hold"/>
                                        <p:tgtEl>
                                          <p:spTgt spid="3"/>
                                        </p:tgtEl>
                                        <p:attrNameLst>
                                          <p:attrName>ppt_x</p:attrName>
                                          <p:attrName>ppt_y</p:attrName>
                                        </p:attrNameLst>
                                      </p:cBhvr>
                                      <p:rCtr x="-17054" y="0"/>
                                    </p:animMotion>
                                  </p:childTnLst>
                                </p:cTn>
                              </p:par>
                            </p:childTnLst>
                          </p:cTn>
                        </p:par>
                        <p:par>
                          <p:cTn id="35" fill="hold">
                            <p:stCondLst>
                              <p:cond delay="2000"/>
                            </p:stCondLst>
                            <p:childTnLst>
                              <p:par>
                                <p:cTn id="36" presetID="22" presetClass="entr" presetSubtype="8"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left)">
                                      <p:cBhvr>
                                        <p:cTn id="38" dur="250"/>
                                        <p:tgtEl>
                                          <p:spTgt spid="7"/>
                                        </p:tgtEl>
                                      </p:cBhvr>
                                    </p:animEffect>
                                  </p:childTnLst>
                                </p:cTn>
                              </p:par>
                            </p:childTnLst>
                          </p:cTn>
                        </p:par>
                        <p:par>
                          <p:cTn id="39" fill="hold">
                            <p:stCondLst>
                              <p:cond delay="2250"/>
                            </p:stCondLst>
                            <p:childTnLst>
                              <p:par>
                                <p:cTn id="40" presetID="10" presetClass="entr" presetSubtype="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9"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88" dirty="0"/>
              <a:t>Try App Service Today</a:t>
            </a:r>
          </a:p>
        </p:txBody>
      </p:sp>
      <p:sp>
        <p:nvSpPr>
          <p:cNvPr id="2" name="Slide Number Placeholder 1"/>
          <p:cNvSpPr>
            <a:spLocks noGrp="1"/>
          </p:cNvSpPr>
          <p:nvPr>
            <p:ph type="sldNum" sz="quarter" idx="4294967295"/>
          </p:nvPr>
        </p:nvSpPr>
        <p:spPr>
          <a:xfrm>
            <a:off x="9637784" y="6482888"/>
            <a:ext cx="2796190" cy="372394"/>
          </a:xfrm>
          <a:prstGeom prst="rect">
            <a:avLst/>
          </a:prstGeom>
        </p:spPr>
        <p:txBody>
          <a:bodyPr/>
          <a:lstStyle/>
          <a:p>
            <a:fld id="{31ACB92F-976F-4790-8F56-390EBAC9F625}" type="slidenum">
              <a:rPr lang="en-US" smtClean="0"/>
              <a:t>16</a:t>
            </a:fld>
            <a:endParaRPr lang="en-US"/>
          </a:p>
        </p:txBody>
      </p:sp>
      <p:pic>
        <p:nvPicPr>
          <p:cNvPr id="7" name="Picture 6" descr="Screen Clipping"/>
          <p:cNvPicPr>
            <a:picLocks noChangeAspect="1"/>
          </p:cNvPicPr>
          <p:nvPr/>
        </p:nvPicPr>
        <p:blipFill rotWithShape="1">
          <a:blip r:embed="rId2" cstate="hqprint">
            <a:extLst>
              <a:ext uri="{28A0092B-C50C-407E-A947-70E740481C1C}">
                <a14:useLocalDpi xmlns:a14="http://schemas.microsoft.com/office/drawing/2010/main"/>
              </a:ext>
            </a:extLst>
          </a:blip>
          <a:srcRect b="1297"/>
          <a:stretch/>
        </p:blipFill>
        <p:spPr>
          <a:xfrm>
            <a:off x="1011202" y="388584"/>
            <a:ext cx="9636901" cy="4973884"/>
          </a:xfrm>
          <a:prstGeom prst="rect">
            <a:avLst/>
          </a:prstGeom>
        </p:spPr>
      </p:pic>
      <p:sp>
        <p:nvSpPr>
          <p:cNvPr id="9" name="Rectangle 8"/>
          <p:cNvSpPr/>
          <p:nvPr/>
        </p:nvSpPr>
        <p:spPr bwMode="auto">
          <a:xfrm>
            <a:off x="8705180" y="1321187"/>
            <a:ext cx="3335918" cy="1865207"/>
          </a:xfrm>
          <a:prstGeom prst="rect">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a:lnSpc>
                <a:spcPct val="90000"/>
              </a:lnSpc>
            </a:pPr>
            <a:r>
              <a:rPr lang="en-US" sz="2856" dirty="0">
                <a:gradFill>
                  <a:gsLst>
                    <a:gs pos="0">
                      <a:srgbClr val="FFFFFF"/>
                    </a:gs>
                    <a:gs pos="100000">
                      <a:srgbClr val="FFFFFF"/>
                    </a:gs>
                  </a:gsLst>
                  <a:lin ang="5400000" scaled="0"/>
                </a:gradFill>
                <a:ea typeface="Segoe UI" pitchFamily="34" charset="0"/>
                <a:cs typeface="Segoe UI" pitchFamily="34" charset="0"/>
              </a:rPr>
              <a:t>Free</a:t>
            </a:r>
          </a:p>
          <a:p>
            <a:pPr defTabSz="951028">
              <a:lnSpc>
                <a:spcPct val="90000"/>
              </a:lnSpc>
            </a:pPr>
            <a:endParaRPr lang="en-US" sz="2856" dirty="0">
              <a:gradFill>
                <a:gsLst>
                  <a:gs pos="0">
                    <a:srgbClr val="FFFFFF"/>
                  </a:gs>
                  <a:gs pos="100000">
                    <a:srgbClr val="FFFFFF"/>
                  </a:gs>
                </a:gsLst>
                <a:lin ang="5400000" scaled="0"/>
              </a:gradFill>
              <a:ea typeface="Segoe UI" pitchFamily="34" charset="0"/>
              <a:cs typeface="Segoe UI" pitchFamily="34" charset="0"/>
            </a:endParaRPr>
          </a:p>
          <a:p>
            <a:pPr defTabSz="951028">
              <a:lnSpc>
                <a:spcPct val="90000"/>
              </a:lnSpc>
            </a:pPr>
            <a:r>
              <a:rPr lang="en-US" sz="2856" dirty="0">
                <a:gradFill>
                  <a:gsLst>
                    <a:gs pos="0">
                      <a:srgbClr val="FFFFFF"/>
                    </a:gs>
                    <a:gs pos="100000">
                      <a:srgbClr val="FFFFFF"/>
                    </a:gs>
                  </a:gsLst>
                  <a:lin ang="5400000" scaled="0"/>
                </a:gradFill>
                <a:ea typeface="Segoe UI" pitchFamily="34" charset="0"/>
                <a:cs typeface="Segoe UI" pitchFamily="34" charset="0"/>
              </a:rPr>
              <a:t>No Signup or Account Required</a:t>
            </a:r>
          </a:p>
        </p:txBody>
      </p:sp>
      <p:sp>
        <p:nvSpPr>
          <p:cNvPr id="4" name="Rectangle 3"/>
          <p:cNvSpPr/>
          <p:nvPr/>
        </p:nvSpPr>
        <p:spPr>
          <a:xfrm>
            <a:off x="156315" y="62310"/>
            <a:ext cx="3462488" cy="376684"/>
          </a:xfrm>
          <a:prstGeom prst="rect">
            <a:avLst/>
          </a:prstGeom>
        </p:spPr>
        <p:txBody>
          <a:bodyPr wrap="none">
            <a:spAutoFit/>
          </a:bodyPr>
          <a:lstStyle/>
          <a:p>
            <a:r>
              <a:rPr lang="en-US" dirty="0"/>
              <a:t>https://tryappservice.azure.com</a:t>
            </a:r>
          </a:p>
        </p:txBody>
      </p:sp>
    </p:spTree>
    <p:extLst>
      <p:ext uri="{BB962C8B-B14F-4D97-AF65-F5344CB8AC3E}">
        <p14:creationId xmlns:p14="http://schemas.microsoft.com/office/powerpoint/2010/main" val="184129045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01" y="80954"/>
            <a:ext cx="11204193" cy="841934"/>
          </a:xfrm>
          <a:prstGeom prst="rect">
            <a:avLst/>
          </a:prstGeom>
        </p:spPr>
        <p:txBody>
          <a:bodyPr>
            <a:normAutofit/>
          </a:bodyPr>
          <a:lstStyle/>
          <a:p>
            <a:r>
              <a:rPr lang="en-US" dirty="0" smtClean="0">
                <a:solidFill>
                  <a:schemeClr val="tx1"/>
                </a:solidFill>
              </a:rPr>
              <a:t>Azure App Service Web Apps</a:t>
            </a:r>
            <a:endParaRPr lang="en-US" dirty="0">
              <a:solidFill>
                <a:schemeClr val="tx1"/>
              </a:solidFill>
            </a:endParaRPr>
          </a:p>
        </p:txBody>
      </p:sp>
      <p:grpSp>
        <p:nvGrpSpPr>
          <p:cNvPr id="4" name="Group 3"/>
          <p:cNvGrpSpPr/>
          <p:nvPr/>
        </p:nvGrpSpPr>
        <p:grpSpPr>
          <a:xfrm>
            <a:off x="4514837" y="991386"/>
            <a:ext cx="3323422" cy="1375506"/>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932072"/>
              <a:endParaRPr lang="en-US" sz="2311" dirty="0">
                <a:solidFill>
                  <a:schemeClr val="tx1"/>
                </a:solidFill>
              </a:endParaRPr>
            </a:p>
          </p:txBody>
        </p:sp>
        <p:sp>
          <p:nvSpPr>
            <p:cNvPr id="18" name="Rectangle 17"/>
            <p:cNvSpPr/>
            <p:nvPr/>
          </p:nvSpPr>
          <p:spPr>
            <a:xfrm>
              <a:off x="4734845" y="3087417"/>
              <a:ext cx="2743200" cy="454833"/>
            </a:xfrm>
            <a:prstGeom prst="rect">
              <a:avLst/>
            </a:prstGeom>
          </p:spPr>
          <p:txBody>
            <a:bodyPr wrap="square" lIns="124314" anchor="b" anchorCtr="0">
              <a:spAutoFit/>
            </a:bodyPr>
            <a:lstStyle/>
            <a:p>
              <a:pPr algn="ctr" defTabSz="932340">
                <a:lnSpc>
                  <a:spcPct val="85000"/>
                </a:lnSpc>
                <a:defRPr/>
              </a:pPr>
              <a:r>
                <a:rPr lang="en-US" sz="2855" kern="0" spc="-72" dirty="0">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5700025" y="2282757"/>
              <a:ext cx="812839" cy="699322"/>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5" name="Group 4"/>
          <p:cNvGrpSpPr/>
          <p:nvPr/>
        </p:nvGrpSpPr>
        <p:grpSpPr>
          <a:xfrm>
            <a:off x="8760939" y="985130"/>
            <a:ext cx="3204599" cy="138176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932072"/>
              <a:endParaRPr lang="en-US" sz="2311" dirty="0">
                <a:solidFill>
                  <a:schemeClr val="tx1"/>
                </a:solidFill>
              </a:endParaRPr>
            </a:p>
          </p:txBody>
        </p:sp>
        <p:sp>
          <p:nvSpPr>
            <p:cNvPr id="19" name="Rectangle 18"/>
            <p:cNvSpPr/>
            <p:nvPr/>
          </p:nvSpPr>
          <p:spPr>
            <a:xfrm>
              <a:off x="8380580" y="3112552"/>
              <a:ext cx="2743200" cy="453337"/>
            </a:xfrm>
            <a:prstGeom prst="rect">
              <a:avLst/>
            </a:prstGeom>
          </p:spPr>
          <p:txBody>
            <a:bodyPr wrap="square" lIns="124314" anchor="b" anchorCtr="0">
              <a:spAutoFit/>
            </a:bodyPr>
            <a:lstStyle/>
            <a:p>
              <a:pPr algn="ctr" defTabSz="932340">
                <a:lnSpc>
                  <a:spcPct val="85000"/>
                </a:lnSpc>
                <a:defRPr/>
              </a:pPr>
              <a:r>
                <a:rPr lang="en-US" sz="2855" kern="0" spc="-72" dirty="0">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9345760" y="2247256"/>
              <a:ext cx="812839" cy="72506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3" name="Group 2"/>
          <p:cNvGrpSpPr/>
          <p:nvPr/>
        </p:nvGrpSpPr>
        <p:grpSpPr>
          <a:xfrm>
            <a:off x="397740" y="1013222"/>
            <a:ext cx="3382855" cy="1476622"/>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932072"/>
              <a:endParaRPr lang="en-US" sz="2311" dirty="0">
                <a:solidFill>
                  <a:schemeClr val="tx1"/>
                </a:solidFill>
              </a:endParaRPr>
            </a:p>
          </p:txBody>
        </p:sp>
        <p:sp>
          <p:nvSpPr>
            <p:cNvPr id="17" name="Rectangle 16"/>
            <p:cNvSpPr/>
            <p:nvPr/>
          </p:nvSpPr>
          <p:spPr>
            <a:xfrm>
              <a:off x="1077078" y="3970065"/>
              <a:ext cx="2743200" cy="931570"/>
            </a:xfrm>
            <a:prstGeom prst="rect">
              <a:avLst/>
            </a:prstGeom>
          </p:spPr>
          <p:txBody>
            <a:bodyPr wrap="square" lIns="124314" anchor="b" anchorCtr="0">
              <a:spAutoFit/>
            </a:bodyPr>
            <a:lstStyle/>
            <a:p>
              <a:pPr algn="ctr" defTabSz="932340">
                <a:lnSpc>
                  <a:spcPct val="85000"/>
                </a:lnSpc>
                <a:defRPr/>
              </a:pPr>
              <a:r>
                <a:rPr lang="en-US" sz="2855" kern="0" spc="-72" dirty="0">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2031234" y="2109352"/>
              <a:ext cx="915333" cy="1667391"/>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0" name="Text Placeholder 3"/>
          <p:cNvSpPr txBox="1">
            <a:spLocks/>
          </p:cNvSpPr>
          <p:nvPr/>
        </p:nvSpPr>
        <p:spPr>
          <a:xfrm>
            <a:off x="397740" y="2532176"/>
            <a:ext cx="3610387" cy="3461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16"/>
              </a:spcAft>
              <a:buNone/>
            </a:pPr>
            <a:r>
              <a:rPr lang="en-US" sz="1836" dirty="0">
                <a:latin typeface="+mj-lt"/>
              </a:rPr>
              <a:t>Easily create and scale your new sites in seconds</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Automatically scale your sites that scale with your business</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Quickly improve performance and reduce latency with </a:t>
            </a:r>
            <a:r>
              <a:rPr lang="en-US" sz="1835">
                <a:latin typeface="Segoe UI Light" panose="020B0502040204020203" pitchFamily="34" charset="0"/>
                <a:cs typeface="Segoe UI Light" panose="020B0502040204020203" pitchFamily="34" charset="0"/>
              </a:rPr>
              <a:t>right resources</a:t>
            </a:r>
          </a:p>
          <a:p>
            <a:pPr marL="0" indent="0">
              <a:lnSpc>
                <a:spcPct val="100000"/>
              </a:lnSpc>
              <a:spcAft>
                <a:spcPts val="816"/>
              </a:spcAft>
              <a:buNone/>
            </a:pPr>
            <a:r>
              <a:rPr lang="en-US" sz="1835">
                <a:latin typeface="Segoe UI Light" panose="020B0502040204020203" pitchFamily="34" charset="0"/>
                <a:cs typeface="Segoe UI Light" panose="020B0502040204020203" pitchFamily="34" charset="0"/>
              </a:rPr>
              <a:t>Built-in </a:t>
            </a:r>
            <a:r>
              <a:rPr lang="en-US" sz="1835" dirty="0">
                <a:latin typeface="Segoe UI Light" panose="020B0502040204020203" pitchFamily="34" charset="0"/>
                <a:cs typeface="Segoe UI Light" panose="020B0502040204020203" pitchFamily="34" charset="0"/>
              </a:rPr>
              <a:t>web jobs support</a:t>
            </a:r>
          </a:p>
        </p:txBody>
      </p:sp>
      <p:sp>
        <p:nvSpPr>
          <p:cNvPr id="21" name="Text Placeholder 3"/>
          <p:cNvSpPr txBox="1">
            <a:spLocks/>
          </p:cNvSpPr>
          <p:nvPr/>
        </p:nvSpPr>
        <p:spPr>
          <a:xfrm>
            <a:off x="4535476" y="2463780"/>
            <a:ext cx="3323422" cy="31752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16"/>
              </a:spcAft>
              <a:buNone/>
            </a:pPr>
            <a:r>
              <a:rPr lang="en-US" sz="1836" dirty="0">
                <a:latin typeface="+mj-lt"/>
              </a:rPr>
              <a:t>Leverage existing skills – Languages and databases you know</a:t>
            </a:r>
            <a:endParaRPr lang="en-US" sz="1835" dirty="0">
              <a:latin typeface="Segoe UI Light" panose="020B0502040204020203" pitchFamily="34" charset="0"/>
              <a:cs typeface="Segoe UI Light" panose="020B0502040204020203" pitchFamily="34" charset="0"/>
            </a:endParaRP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Develop with VS and </a:t>
            </a:r>
            <a:r>
              <a:rPr lang="en-US" sz="1835" dirty="0" err="1">
                <a:latin typeface="Segoe UI Light" panose="020B0502040204020203" pitchFamily="34" charset="0"/>
                <a:cs typeface="Segoe UI Light" panose="020B0502040204020203" pitchFamily="34" charset="0"/>
              </a:rPr>
              <a:t>WebMatrix</a:t>
            </a:r>
            <a:endParaRPr lang="en-US" sz="1835" dirty="0">
              <a:latin typeface="Segoe UI Light" panose="020B0502040204020203" pitchFamily="34" charset="0"/>
              <a:cs typeface="Segoe UI Light" panose="020B0502040204020203" pitchFamily="34" charset="0"/>
            </a:endParaRP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Supports X-Plat development </a:t>
            </a:r>
          </a:p>
        </p:txBody>
      </p:sp>
      <p:sp>
        <p:nvSpPr>
          <p:cNvPr id="22" name="Text Placeholder 3"/>
          <p:cNvSpPr txBox="1">
            <a:spLocks/>
          </p:cNvSpPr>
          <p:nvPr/>
        </p:nvSpPr>
        <p:spPr>
          <a:xfrm>
            <a:off x="8683449" y="2463778"/>
            <a:ext cx="3369078" cy="32130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Improve developer productivity through continuous automated deployment</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Built-in monitoring of </a:t>
            </a:r>
            <a:r>
              <a:rPr lang="en-US" sz="1835" dirty="0" err="1">
                <a:latin typeface="Segoe UI Light" panose="020B0502040204020203" pitchFamily="34" charset="0"/>
                <a:cs typeface="Segoe UI Light" panose="020B0502040204020203" pitchFamily="34" charset="0"/>
              </a:rPr>
              <a:t>perf</a:t>
            </a:r>
            <a:r>
              <a:rPr lang="en-US" sz="1835" dirty="0">
                <a:latin typeface="Segoe UI Light" panose="020B0502040204020203" pitchFamily="34" charset="0"/>
                <a:cs typeface="Segoe UI Light" panose="020B0502040204020203" pitchFamily="34" charset="0"/>
              </a:rPr>
              <a:t> and usage data</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Built-in diagnostics to assist with debugging</a:t>
            </a:r>
          </a:p>
          <a:p>
            <a:pPr marL="0" indent="0">
              <a:lnSpc>
                <a:spcPct val="100000"/>
              </a:lnSpc>
              <a:spcAft>
                <a:spcPts val="816"/>
              </a:spcAft>
              <a:buNone/>
            </a:pPr>
            <a:r>
              <a:rPr lang="en-US" sz="1836" dirty="0">
                <a:latin typeface="Segoe UI Light" pitchFamily="34" charset="0"/>
              </a:rPr>
              <a:t>Built for DevOps </a:t>
            </a:r>
            <a:endParaRPr lang="en-US" sz="1835" dirty="0">
              <a:latin typeface="Segoe UI Light" panose="020B0502040204020203" pitchFamily="34" charset="0"/>
              <a:cs typeface="Segoe UI Light" panose="020B0502040204020203" pitchFamily="34" charset="0"/>
            </a:endParaRPr>
          </a:p>
        </p:txBody>
      </p:sp>
      <p:sp>
        <p:nvSpPr>
          <p:cNvPr id="23" name="Text Placeholder 1"/>
          <p:cNvSpPr txBox="1">
            <a:spLocks/>
          </p:cNvSpPr>
          <p:nvPr/>
        </p:nvSpPr>
        <p:spPr>
          <a:xfrm>
            <a:off x="397740" y="5639011"/>
            <a:ext cx="11882419" cy="1086996"/>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78" dirty="0">
                <a:solidFill>
                  <a:schemeClr val="tx1"/>
                </a:solidFill>
              </a:rPr>
              <a:t>Office Blog             ASP.NET site            microsoft.com</a:t>
            </a:r>
          </a:p>
        </p:txBody>
      </p:sp>
    </p:spTree>
    <p:extLst>
      <p:ext uri="{BB962C8B-B14F-4D97-AF65-F5344CB8AC3E}">
        <p14:creationId xmlns:p14="http://schemas.microsoft.com/office/powerpoint/2010/main" val="20627255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fade">
                                      <p:cBhvr>
                                        <p:cTn id="18" dur="500"/>
                                        <p:tgtEl>
                                          <p:spTgt spid="20">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500"/>
                                        <p:tgtEl>
                                          <p:spTgt spid="20">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500"/>
                                        <p:tgtEl>
                                          <p:spTgt spid="20">
                                            <p:txEl>
                                              <p:pRg st="3" end="3"/>
                                            </p:txEl>
                                          </p:spTgt>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
                                            <p:txEl>
                                              <p:pRg st="0" end="0"/>
                                            </p:txEl>
                                          </p:spTgt>
                                        </p:tgtEl>
                                        <p:attrNameLst>
                                          <p:attrName>style.visibility</p:attrName>
                                        </p:attrNameLst>
                                      </p:cBhvr>
                                      <p:to>
                                        <p:strVal val="visible"/>
                                      </p:to>
                                    </p:set>
                                    <p:animEffect transition="in" filter="fade">
                                      <p:cBhvr>
                                        <p:cTn id="34" dur="500"/>
                                        <p:tgtEl>
                                          <p:spTgt spid="21">
                                            <p:txEl>
                                              <p:pRg st="0" end="0"/>
                                            </p:txEl>
                                          </p:spTgt>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21">
                                            <p:txEl>
                                              <p:pRg st="1" end="1"/>
                                            </p:txEl>
                                          </p:spTgt>
                                        </p:tgtEl>
                                        <p:attrNameLst>
                                          <p:attrName>style.visibility</p:attrName>
                                        </p:attrNameLst>
                                      </p:cBhvr>
                                      <p:to>
                                        <p:strVal val="visible"/>
                                      </p:to>
                                    </p:set>
                                    <p:animEffect transition="in" filter="fade">
                                      <p:cBhvr>
                                        <p:cTn id="38" dur="500"/>
                                        <p:tgtEl>
                                          <p:spTgt spid="21">
                                            <p:txEl>
                                              <p:pRg st="1" end="1"/>
                                            </p:txEl>
                                          </p:spTgt>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21">
                                            <p:txEl>
                                              <p:pRg st="2" end="2"/>
                                            </p:txEl>
                                          </p:spTgt>
                                        </p:tgtEl>
                                        <p:attrNameLst>
                                          <p:attrName>style.visibility</p:attrName>
                                        </p:attrNameLst>
                                      </p:cBhvr>
                                      <p:to>
                                        <p:strVal val="visible"/>
                                      </p:to>
                                    </p:set>
                                    <p:animEffect transition="in" filter="fade">
                                      <p:cBhvr>
                                        <p:cTn id="42" dur="500"/>
                                        <p:tgtEl>
                                          <p:spTgt spid="21">
                                            <p:txEl>
                                              <p:pRg st="2" end="2"/>
                                            </p:txEl>
                                          </p:spTgt>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21">
                                            <p:txEl>
                                              <p:pRg st="3" end="3"/>
                                            </p:txEl>
                                          </p:spTgt>
                                        </p:tgtEl>
                                        <p:attrNameLst>
                                          <p:attrName>style.visibility</p:attrName>
                                        </p:attrNameLst>
                                      </p:cBhvr>
                                      <p:to>
                                        <p:strVal val="visible"/>
                                      </p:to>
                                    </p:set>
                                    <p:animEffect transition="in" filter="fade">
                                      <p:cBhvr>
                                        <p:cTn id="46" dur="500"/>
                                        <p:tgtEl>
                                          <p:spTgt spid="21">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par>
                          <p:cTn id="54" fill="hold">
                            <p:stCondLst>
                              <p:cond delay="5500"/>
                            </p:stCondLst>
                            <p:childTnLst>
                              <p:par>
                                <p:cTn id="55" presetID="10" presetClass="entr" presetSubtype="0" fill="hold" grpId="0" nodeType="afterEffect">
                                  <p:stCondLst>
                                    <p:cond delay="0"/>
                                  </p:stCondLst>
                                  <p:childTnLst>
                                    <p:set>
                                      <p:cBhvr>
                                        <p:cTn id="56" dur="1" fill="hold">
                                          <p:stCondLst>
                                            <p:cond delay="0"/>
                                          </p:stCondLst>
                                        </p:cTn>
                                        <p:tgtEl>
                                          <p:spTgt spid="22">
                                            <p:txEl>
                                              <p:pRg st="1" end="1"/>
                                            </p:txEl>
                                          </p:spTgt>
                                        </p:tgtEl>
                                        <p:attrNameLst>
                                          <p:attrName>style.visibility</p:attrName>
                                        </p:attrNameLst>
                                      </p:cBhvr>
                                      <p:to>
                                        <p:strVal val="visible"/>
                                      </p:to>
                                    </p:set>
                                    <p:animEffect transition="in" filter="fade">
                                      <p:cBhvr>
                                        <p:cTn id="57" dur="500"/>
                                        <p:tgtEl>
                                          <p:spTgt spid="22">
                                            <p:txEl>
                                              <p:pRg st="1" end="1"/>
                                            </p:txEl>
                                          </p:spTgt>
                                        </p:tgtEl>
                                      </p:cBhvr>
                                    </p:animEffect>
                                  </p:childTnLst>
                                </p:cTn>
                              </p:par>
                            </p:childTnLst>
                          </p:cTn>
                        </p:par>
                        <p:par>
                          <p:cTn id="58" fill="hold">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22">
                                            <p:txEl>
                                              <p:pRg st="2" end="2"/>
                                            </p:txEl>
                                          </p:spTgt>
                                        </p:tgtEl>
                                        <p:attrNameLst>
                                          <p:attrName>style.visibility</p:attrName>
                                        </p:attrNameLst>
                                      </p:cBhvr>
                                      <p:to>
                                        <p:strVal val="visible"/>
                                      </p:to>
                                    </p:set>
                                    <p:animEffect transition="in" filter="fade">
                                      <p:cBhvr>
                                        <p:cTn id="61" dur="500"/>
                                        <p:tgtEl>
                                          <p:spTgt spid="22">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2">
                                            <p:txEl>
                                              <p:pRg st="3" end="3"/>
                                            </p:txEl>
                                          </p:spTgt>
                                        </p:tgtEl>
                                        <p:attrNameLst>
                                          <p:attrName>style.visibility</p:attrName>
                                        </p:attrNameLst>
                                      </p:cBhvr>
                                      <p:to>
                                        <p:strVal val="visible"/>
                                      </p:to>
                                    </p:set>
                                    <p:animEffect transition="in" filter="fade">
                                      <p:cBhvr>
                                        <p:cTn id="66"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9758" y="294677"/>
            <a:ext cx="11884216" cy="918032"/>
          </a:xfrm>
          <a:prstGeom prst="rect">
            <a:avLst/>
          </a:prstGeom>
        </p:spPr>
        <p:txBody>
          <a:bodyPr>
            <a:normAutofit/>
          </a:bodyPr>
          <a:lstStyle/>
          <a:p>
            <a:r>
              <a:rPr lang="en-US" dirty="0" smtClean="0">
                <a:solidFill>
                  <a:schemeClr val="tx1"/>
                </a:solidFill>
              </a:rPr>
              <a:t>Azure App Service Mobile Apps</a:t>
            </a:r>
            <a:endParaRPr lang="en-US" dirty="0">
              <a:solidFill>
                <a:schemeClr val="tx1"/>
              </a:solidFill>
            </a:endParaRPr>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78770" y="3119590"/>
            <a:ext cx="1671001" cy="1671001"/>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19886" y="2271445"/>
            <a:ext cx="795614" cy="795614"/>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19002" y="3246705"/>
            <a:ext cx="795614" cy="795614"/>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07798" y="3623784"/>
            <a:ext cx="795614" cy="795614"/>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919003" y="4158796"/>
            <a:ext cx="795614" cy="795614"/>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919002" y="5294362"/>
            <a:ext cx="795614" cy="795614"/>
          </a:xfrm>
          <a:prstGeom prst="rect">
            <a:avLst/>
          </a:prstGeom>
        </p:spPr>
      </p:pic>
      <p:pic>
        <p:nvPicPr>
          <p:cNvPr id="19" name="Picture 18" descr="SQL Database (Windows Azure).png"/>
          <p:cNvPicPr>
            <a:picLocks noChangeAspect="1"/>
          </p:cNvPicPr>
          <p:nvPr/>
        </p:nvPicPr>
        <p:blipFill>
          <a:blip r:embed="rId9" cstate="hq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a:ext>
            </a:extLst>
          </a:blip>
          <a:stretch>
            <a:fillRect/>
          </a:stretch>
        </p:blipFill>
        <p:spPr>
          <a:xfrm>
            <a:off x="8919000" y="1316415"/>
            <a:ext cx="795614" cy="795614"/>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03813" y="2603767"/>
            <a:ext cx="795614" cy="795614"/>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03813" y="4655756"/>
            <a:ext cx="795614" cy="795614"/>
          </a:xfrm>
          <a:prstGeom prst="rect">
            <a:avLst/>
          </a:prstGeom>
        </p:spPr>
      </p:pic>
      <p:sp>
        <p:nvSpPr>
          <p:cNvPr id="24" name="Left-Right Arrow 23"/>
          <p:cNvSpPr/>
          <p:nvPr/>
        </p:nvSpPr>
        <p:spPr>
          <a:xfrm>
            <a:off x="5347756" y="3546684"/>
            <a:ext cx="1742690" cy="816811"/>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5">
              <a:solidFill>
                <a:schemeClr val="tx1"/>
              </a:solidFill>
            </a:endParaRPr>
          </a:p>
        </p:txBody>
      </p:sp>
      <p:sp>
        <p:nvSpPr>
          <p:cNvPr id="3" name="TextBox 2"/>
          <p:cNvSpPr txBox="1"/>
          <p:nvPr/>
        </p:nvSpPr>
        <p:spPr>
          <a:xfrm>
            <a:off x="9799700" y="1417154"/>
            <a:ext cx="3116087" cy="542399"/>
          </a:xfrm>
          <a:prstGeom prst="rect">
            <a:avLst/>
          </a:prstGeom>
          <a:noFill/>
        </p:spPr>
        <p:txBody>
          <a:bodyPr wrap="square" rtlCol="0">
            <a:spAutoFit/>
          </a:bodyPr>
          <a:lstStyle/>
          <a:p>
            <a:r>
              <a:rPr lang="en-US" sz="2856" dirty="0"/>
              <a:t>Storage</a:t>
            </a:r>
            <a:endParaRPr lang="en-US" sz="3672" dirty="0"/>
          </a:p>
        </p:txBody>
      </p:sp>
      <p:sp>
        <p:nvSpPr>
          <p:cNvPr id="25" name="TextBox 24"/>
          <p:cNvSpPr txBox="1"/>
          <p:nvPr/>
        </p:nvSpPr>
        <p:spPr>
          <a:xfrm>
            <a:off x="9793217" y="2381832"/>
            <a:ext cx="3116087" cy="542399"/>
          </a:xfrm>
          <a:prstGeom prst="rect">
            <a:avLst/>
          </a:prstGeom>
          <a:noFill/>
        </p:spPr>
        <p:txBody>
          <a:bodyPr wrap="square" rtlCol="0">
            <a:spAutoFit/>
          </a:bodyPr>
          <a:lstStyle/>
          <a:p>
            <a:r>
              <a:rPr lang="en-US" sz="2856" dirty="0"/>
              <a:t>Authentication</a:t>
            </a:r>
          </a:p>
        </p:txBody>
      </p:sp>
      <p:sp>
        <p:nvSpPr>
          <p:cNvPr id="27" name="TextBox 26"/>
          <p:cNvSpPr txBox="1"/>
          <p:nvPr/>
        </p:nvSpPr>
        <p:spPr>
          <a:xfrm>
            <a:off x="9807288" y="3265580"/>
            <a:ext cx="3116087" cy="542399"/>
          </a:xfrm>
          <a:prstGeom prst="rect">
            <a:avLst/>
          </a:prstGeom>
          <a:noFill/>
        </p:spPr>
        <p:txBody>
          <a:bodyPr wrap="square" rtlCol="0">
            <a:spAutoFit/>
          </a:bodyPr>
          <a:lstStyle/>
          <a:p>
            <a:r>
              <a:rPr lang="en-US" sz="2856" dirty="0"/>
              <a:t>Logic</a:t>
            </a:r>
          </a:p>
        </p:txBody>
      </p:sp>
      <p:sp>
        <p:nvSpPr>
          <p:cNvPr id="28" name="TextBox 27"/>
          <p:cNvSpPr txBox="1"/>
          <p:nvPr/>
        </p:nvSpPr>
        <p:spPr>
          <a:xfrm>
            <a:off x="9806971" y="4256954"/>
            <a:ext cx="3116087" cy="542399"/>
          </a:xfrm>
          <a:prstGeom prst="rect">
            <a:avLst/>
          </a:prstGeom>
          <a:noFill/>
        </p:spPr>
        <p:txBody>
          <a:bodyPr wrap="square" rtlCol="0">
            <a:spAutoFit/>
          </a:bodyPr>
          <a:lstStyle/>
          <a:p>
            <a:r>
              <a:rPr lang="en-US" sz="2856" dirty="0"/>
              <a:t>Push</a:t>
            </a:r>
          </a:p>
        </p:txBody>
      </p:sp>
      <p:sp>
        <p:nvSpPr>
          <p:cNvPr id="29" name="TextBox 28"/>
          <p:cNvSpPr txBox="1"/>
          <p:nvPr/>
        </p:nvSpPr>
        <p:spPr>
          <a:xfrm>
            <a:off x="9806971" y="5389949"/>
            <a:ext cx="3116087" cy="542399"/>
          </a:xfrm>
          <a:prstGeom prst="rect">
            <a:avLst/>
          </a:prstGeom>
          <a:noFill/>
        </p:spPr>
        <p:txBody>
          <a:bodyPr wrap="square" rtlCol="0">
            <a:spAutoFit/>
          </a:bodyPr>
          <a:lstStyle/>
          <a:p>
            <a:r>
              <a:rPr lang="en-US" sz="2856" dirty="0"/>
              <a:t>Scheduler</a:t>
            </a:r>
          </a:p>
        </p:txBody>
      </p:sp>
      <p:sp>
        <p:nvSpPr>
          <p:cNvPr id="20" name="Text Placeholder 1"/>
          <p:cNvSpPr txBox="1">
            <a:spLocks/>
          </p:cNvSpPr>
          <p:nvPr/>
        </p:nvSpPr>
        <p:spPr>
          <a:xfrm>
            <a:off x="277029" y="1212850"/>
            <a:ext cx="11882419" cy="5376382"/>
          </a:xfrm>
          <a:prstGeom prst="rect">
            <a:avLst/>
          </a:prstGeom>
        </p:spPr>
        <p:txBody>
          <a:bodyPr vert="horz" wrap="square" lIns="146262" tIns="91413" rIns="146262" bIns="91413"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78" dirty="0">
                <a:solidFill>
                  <a:schemeClr val="tx1"/>
                </a:solidFill>
              </a:rPr>
              <a:t>Provides essential services </a:t>
            </a:r>
            <a:br>
              <a:rPr lang="en-US" sz="3978" dirty="0">
                <a:solidFill>
                  <a:schemeClr val="tx1"/>
                </a:solidFill>
              </a:rPr>
            </a:br>
            <a:r>
              <a:rPr lang="en-US" sz="3978" dirty="0">
                <a:solidFill>
                  <a:schemeClr val="tx1"/>
                </a:solidFill>
              </a:rPr>
              <a:t>to support client development</a:t>
            </a:r>
          </a:p>
          <a:p>
            <a:r>
              <a:rPr lang="en-US" sz="3978" dirty="0">
                <a:solidFill>
                  <a:schemeClr val="tx1"/>
                </a:solidFill>
              </a:rPr>
              <a:t>Client Support</a:t>
            </a:r>
          </a:p>
          <a:p>
            <a:pPr lvl="1"/>
            <a:r>
              <a:rPr lang="en-US" sz="2448" dirty="0">
                <a:solidFill>
                  <a:schemeClr val="tx1"/>
                </a:solidFill>
              </a:rPr>
              <a:t>iOS</a:t>
            </a:r>
          </a:p>
          <a:p>
            <a:pPr lvl="1"/>
            <a:r>
              <a:rPr lang="en-US" sz="2448" dirty="0">
                <a:solidFill>
                  <a:schemeClr val="tx1"/>
                </a:solidFill>
              </a:rPr>
              <a:t>Android</a:t>
            </a:r>
          </a:p>
          <a:p>
            <a:pPr lvl="1"/>
            <a:r>
              <a:rPr lang="en-US" sz="2448" dirty="0">
                <a:solidFill>
                  <a:schemeClr val="tx1"/>
                </a:solidFill>
              </a:rPr>
              <a:t>HTML5/Web</a:t>
            </a:r>
          </a:p>
          <a:p>
            <a:pPr lvl="1"/>
            <a:r>
              <a:rPr lang="en-US" sz="2448" dirty="0" err="1">
                <a:solidFill>
                  <a:schemeClr val="tx1"/>
                </a:solidFill>
              </a:rPr>
              <a:t>Xamarin</a:t>
            </a:r>
            <a:endParaRPr lang="en-US" sz="2448" dirty="0">
              <a:solidFill>
                <a:schemeClr val="tx1"/>
              </a:solidFill>
            </a:endParaRPr>
          </a:p>
          <a:p>
            <a:pPr lvl="1"/>
            <a:r>
              <a:rPr lang="en-US" sz="2448" dirty="0">
                <a:solidFill>
                  <a:schemeClr val="tx1"/>
                </a:solidFill>
              </a:rPr>
              <a:t>Windows</a:t>
            </a:r>
          </a:p>
          <a:p>
            <a:pPr lvl="1"/>
            <a:r>
              <a:rPr lang="en-US" sz="2448" dirty="0">
                <a:solidFill>
                  <a:schemeClr val="tx1"/>
                </a:solidFill>
              </a:rPr>
              <a:t>Windows Phone</a:t>
            </a:r>
          </a:p>
          <a:p>
            <a:pPr lvl="1"/>
            <a:r>
              <a:rPr lang="en-US" sz="2448" dirty="0" err="1">
                <a:solidFill>
                  <a:schemeClr val="tx1"/>
                </a:solidFill>
              </a:rPr>
              <a:t>PhoneGap</a:t>
            </a:r>
            <a:endParaRPr lang="en-US" sz="2448" dirty="0">
              <a:solidFill>
                <a:schemeClr val="tx1"/>
              </a:solidFill>
            </a:endParaRPr>
          </a:p>
          <a:p>
            <a:pPr lvl="1"/>
            <a:r>
              <a:rPr lang="en-US" sz="2448" dirty="0" err="1">
                <a:solidFill>
                  <a:schemeClr val="tx1"/>
                </a:solidFill>
              </a:rPr>
              <a:t>Sencha</a:t>
            </a:r>
            <a:endParaRPr lang="en-US" sz="2448" dirty="0">
              <a:solidFill>
                <a:schemeClr val="tx1"/>
              </a:solidFill>
            </a:endParaRPr>
          </a:p>
        </p:txBody>
      </p:sp>
    </p:spTree>
    <p:extLst>
      <p:ext uri="{BB962C8B-B14F-4D97-AF65-F5344CB8AC3E}">
        <p14:creationId xmlns:p14="http://schemas.microsoft.com/office/powerpoint/2010/main" val="2123996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smtClean="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3" name="Rectangle 2"/>
          <p:cNvSpPr/>
          <p:nvPr/>
        </p:nvSpPr>
        <p:spPr bwMode="auto">
          <a:xfrm>
            <a:off x="448303" y="1664143"/>
            <a:ext cx="11526579" cy="157259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8" name="Group 47"/>
          <p:cNvGrpSpPr/>
          <p:nvPr/>
        </p:nvGrpSpPr>
        <p:grpSpPr>
          <a:xfrm>
            <a:off x="579437" y="3605018"/>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79437" y="5791922"/>
            <a:ext cx="11277600" cy="717538"/>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a:t>
              </a:r>
              <a:r>
                <a:rPr kumimoji="0" lang="en-US" sz="2000" b="0" i="0" u="none" strike="noStrike" kern="1200" cap="none" spc="-50" normalizeH="0" baseline="0" noProof="0" dirty="0" smtClean="0">
                  <a:ln>
                    <a:noFill/>
                  </a:ln>
                  <a:solidFill>
                    <a:srgbClr val="FFFFFF"/>
                  </a:solidFill>
                  <a:effectLst/>
                  <a:uLnTx/>
                  <a:uFillTx/>
                  <a:latin typeface="Segoe UI Semilight"/>
                  <a:ea typeface="Segoe UI" pitchFamily="34" charset="0"/>
                  <a:cs typeface="Segoe UI" pitchFamily="34" charset="0"/>
                </a:rPr>
                <a:t>+ </a:t>
              </a: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4334561"/>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Cortana </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5060116"/>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marL="0" marR="0" lvl="0" indent="0" algn="l" defTabSz="931863"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10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79437" y="1926690"/>
            <a:ext cx="11277600" cy="3125803"/>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75448" y="1989068"/>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smtClean="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Data + Analytics</a:t>
            </a:r>
            <a:endPar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26" name="Group 25"/>
          <p:cNvGrpSpPr/>
          <p:nvPr/>
        </p:nvGrpSpPr>
        <p:grpSpPr>
          <a:xfrm>
            <a:off x="8199076" y="2556019"/>
            <a:ext cx="1673880" cy="1174372"/>
            <a:chOff x="8199076" y="2556019"/>
            <a:chExt cx="1673880" cy="1174372"/>
          </a:xfrm>
        </p:grpSpPr>
        <p:grpSp>
          <p:nvGrpSpPr>
            <p:cNvPr id="21" name="Group 20"/>
            <p:cNvGrpSpPr/>
            <p:nvPr/>
          </p:nvGrpSpPr>
          <p:grpSpPr>
            <a:xfrm>
              <a:off x="8199078" y="2556019"/>
              <a:ext cx="1673878" cy="577229"/>
              <a:chOff x="4413164" y="3889853"/>
              <a:chExt cx="1338762" cy="461665"/>
            </a:xfrm>
          </p:grpSpPr>
          <p:sp>
            <p:nvSpPr>
              <p:cNvPr id="185" name="Rectangle 184"/>
              <p:cNvSpPr/>
              <p:nvPr/>
            </p:nvSpPr>
            <p:spPr bwMode="auto">
              <a:xfrm>
                <a:off x="4413164" y="392250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6" name="TextBox 185"/>
              <p:cNvSpPr txBox="1"/>
              <p:nvPr/>
            </p:nvSpPr>
            <p:spPr>
              <a:xfrm>
                <a:off x="4736583" y="3889853"/>
                <a:ext cx="1015343"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47" name="Picture 146"/>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472619" y="3973285"/>
                <a:ext cx="296771" cy="269969"/>
              </a:xfrm>
              <a:prstGeom prst="rect">
                <a:avLst/>
              </a:prstGeom>
              <a:noFill/>
            </p:spPr>
          </p:pic>
        </p:grpSp>
        <p:grpSp>
          <p:nvGrpSpPr>
            <p:cNvPr id="9" name="Group 8"/>
            <p:cNvGrpSpPr/>
            <p:nvPr/>
          </p:nvGrpSpPr>
          <p:grpSpPr>
            <a:xfrm>
              <a:off x="8199076" y="3102526"/>
              <a:ext cx="1360407" cy="627865"/>
              <a:chOff x="6257227" y="2721288"/>
              <a:chExt cx="1088049" cy="502164"/>
            </a:xfrm>
          </p:grpSpPr>
          <p:sp>
            <p:nvSpPr>
              <p:cNvPr id="161" name="Rectangle 160"/>
              <p:cNvSpPr/>
              <p:nvPr/>
            </p:nvSpPr>
            <p:spPr bwMode="auto">
              <a:xfrm>
                <a:off x="6257227" y="27741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2" name="TextBox 161"/>
              <p:cNvSpPr txBox="1"/>
              <p:nvPr/>
            </p:nvSpPr>
            <p:spPr>
              <a:xfrm>
                <a:off x="6580646" y="2721288"/>
                <a:ext cx="764630" cy="502164"/>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Machine </a:t>
                </a:r>
                <a:b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Learning</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50" name="Picture 149"/>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4730" y="2871116"/>
                <a:ext cx="251044" cy="228372"/>
              </a:xfrm>
              <a:prstGeom prst="rect">
                <a:avLst/>
              </a:prstGeom>
              <a:noFill/>
            </p:spPr>
          </p:pic>
        </p:grpSp>
      </p:grpSp>
      <p:grpSp>
        <p:nvGrpSpPr>
          <p:cNvPr id="19" name="Group 18"/>
          <p:cNvGrpSpPr/>
          <p:nvPr/>
        </p:nvGrpSpPr>
        <p:grpSpPr>
          <a:xfrm>
            <a:off x="4495192" y="2541599"/>
            <a:ext cx="1974276" cy="2323713"/>
            <a:chOff x="4495192" y="2541599"/>
            <a:chExt cx="1974276" cy="2323713"/>
          </a:xfrm>
        </p:grpSpPr>
        <p:grpSp>
          <p:nvGrpSpPr>
            <p:cNvPr id="8" name="Group 7"/>
            <p:cNvGrpSpPr/>
            <p:nvPr/>
          </p:nvGrpSpPr>
          <p:grpSpPr>
            <a:xfrm>
              <a:off x="4495192" y="4288084"/>
              <a:ext cx="1397611" cy="577228"/>
              <a:chOff x="6257227" y="2167379"/>
              <a:chExt cx="1117804" cy="461665"/>
            </a:xfrm>
          </p:grpSpPr>
          <p:sp>
            <p:nvSpPr>
              <p:cNvPr id="83" name="Rectangle 82"/>
              <p:cNvSpPr/>
              <p:nvPr/>
            </p:nvSpPr>
            <p:spPr bwMode="auto">
              <a:xfrm>
                <a:off x="6257227"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TextBox 83"/>
              <p:cNvSpPr txBox="1"/>
              <p:nvPr/>
            </p:nvSpPr>
            <p:spPr>
              <a:xfrm>
                <a:off x="6580646" y="2167379"/>
                <a:ext cx="794385"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Search</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49" name="Picture 148"/>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326274" y="2254290"/>
                <a:ext cx="268770" cy="268770"/>
              </a:xfrm>
              <a:prstGeom prst="rect">
                <a:avLst/>
              </a:prstGeom>
            </p:spPr>
          </p:pic>
        </p:grpSp>
        <p:grpSp>
          <p:nvGrpSpPr>
            <p:cNvPr id="10" name="Group 9"/>
            <p:cNvGrpSpPr/>
            <p:nvPr/>
          </p:nvGrpSpPr>
          <p:grpSpPr>
            <a:xfrm>
              <a:off x="4495192" y="3123605"/>
              <a:ext cx="1950466" cy="577228"/>
              <a:chOff x="6257227" y="3315695"/>
              <a:chExt cx="1559976" cy="461665"/>
            </a:xfrm>
          </p:grpSpPr>
          <p:sp>
            <p:nvSpPr>
              <p:cNvPr id="174" name="Rectangle 173"/>
              <p:cNvSpPr/>
              <p:nvPr/>
            </p:nvSpPr>
            <p:spPr bwMode="auto">
              <a:xfrm>
                <a:off x="6257227" y="33483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5" name="TextBox 174"/>
              <p:cNvSpPr txBox="1"/>
              <p:nvPr/>
            </p:nvSpPr>
            <p:spPr>
              <a:xfrm>
                <a:off x="6580646" y="3315695"/>
                <a:ext cx="1236557"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err="1"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DocumentDB</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51" name="Picture 150"/>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340851" y="3419672"/>
                <a:ext cx="234432" cy="234431"/>
              </a:xfrm>
              <a:prstGeom prst="rect">
                <a:avLst/>
              </a:prstGeom>
            </p:spPr>
          </p:pic>
        </p:grpSp>
        <p:grpSp>
          <p:nvGrpSpPr>
            <p:cNvPr id="18" name="Group 17"/>
            <p:cNvGrpSpPr/>
            <p:nvPr/>
          </p:nvGrpSpPr>
          <p:grpSpPr>
            <a:xfrm>
              <a:off x="4495192" y="2541599"/>
              <a:ext cx="1974276" cy="577228"/>
              <a:chOff x="4413164" y="2159246"/>
              <a:chExt cx="1579019" cy="461665"/>
            </a:xfrm>
          </p:grpSpPr>
          <p:sp>
            <p:nvSpPr>
              <p:cNvPr id="159" name="Rectangle 158"/>
              <p:cNvSpPr/>
              <p:nvPr/>
            </p:nvSpPr>
            <p:spPr bwMode="auto">
              <a:xfrm>
                <a:off x="4413164" y="219189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0" name="TextBox 159"/>
              <p:cNvSpPr txBox="1"/>
              <p:nvPr/>
            </p:nvSpPr>
            <p:spPr>
              <a:xfrm>
                <a:off x="4736583" y="2159246"/>
                <a:ext cx="1255600"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SQL Database</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44" name="Picture 143"/>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4484928" y="2250691"/>
                <a:ext cx="276800" cy="276800"/>
              </a:xfrm>
              <a:prstGeom prst="rect">
                <a:avLst/>
              </a:prstGeom>
            </p:spPr>
          </p:pic>
        </p:grpSp>
        <p:grpSp>
          <p:nvGrpSpPr>
            <p:cNvPr id="11" name="Group 10"/>
            <p:cNvGrpSpPr/>
            <p:nvPr/>
          </p:nvGrpSpPr>
          <p:grpSpPr>
            <a:xfrm>
              <a:off x="4495192" y="3703245"/>
              <a:ext cx="1821151" cy="577228"/>
              <a:chOff x="6398218" y="388494"/>
              <a:chExt cx="1821151" cy="577228"/>
            </a:xfrm>
          </p:grpSpPr>
          <p:sp>
            <p:nvSpPr>
              <p:cNvPr id="172" name="Rectangle 171"/>
              <p:cNvSpPr/>
              <p:nvPr/>
            </p:nvSpPr>
            <p:spPr bwMode="auto">
              <a:xfrm>
                <a:off x="6398218" y="429319"/>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3" name="TextBox 172"/>
              <p:cNvSpPr txBox="1"/>
              <p:nvPr/>
            </p:nvSpPr>
            <p:spPr>
              <a:xfrm>
                <a:off x="6802595" y="388494"/>
                <a:ext cx="1416774" cy="577228"/>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err="1"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Redis</a:t>
                </a: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 Cache</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45" name="Picture 144"/>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6496095" y="508350"/>
                <a:ext cx="324149" cy="324148"/>
              </a:xfrm>
              <a:prstGeom prst="rect">
                <a:avLst/>
              </a:prstGeom>
            </p:spPr>
          </p:pic>
        </p:grpSp>
      </p:grpSp>
      <p:grpSp>
        <p:nvGrpSpPr>
          <p:cNvPr id="23" name="Group 22"/>
          <p:cNvGrpSpPr/>
          <p:nvPr/>
        </p:nvGrpSpPr>
        <p:grpSpPr>
          <a:xfrm>
            <a:off x="6340167" y="2439780"/>
            <a:ext cx="1768960" cy="1845600"/>
            <a:chOff x="6340167" y="2439780"/>
            <a:chExt cx="1768960" cy="1845600"/>
          </a:xfrm>
        </p:grpSpPr>
        <p:grpSp>
          <p:nvGrpSpPr>
            <p:cNvPr id="22" name="Group 21"/>
            <p:cNvGrpSpPr/>
            <p:nvPr/>
          </p:nvGrpSpPr>
          <p:grpSpPr>
            <a:xfrm>
              <a:off x="6340167" y="2439780"/>
              <a:ext cx="1768960" cy="785031"/>
              <a:chOff x="4413164" y="4380912"/>
              <a:chExt cx="1414808" cy="627864"/>
            </a:xfrm>
          </p:grpSpPr>
          <p:sp>
            <p:nvSpPr>
              <p:cNvPr id="198" name="Rectangle 197"/>
              <p:cNvSpPr/>
              <p:nvPr/>
            </p:nvSpPr>
            <p:spPr bwMode="auto">
              <a:xfrm>
                <a:off x="4413164" y="449666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9" name="TextBox 198"/>
              <p:cNvSpPr txBox="1"/>
              <p:nvPr/>
            </p:nvSpPr>
            <p:spPr>
              <a:xfrm>
                <a:off x="4736583" y="4380912"/>
                <a:ext cx="1091389" cy="627864"/>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SQL Data </a:t>
                </a:r>
                <a:b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Warehouse</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48" name="Picture 147"/>
              <p:cNvPicPr>
                <a:picLocks noChangeAspect="1"/>
              </p:cNvPicPr>
              <p:nvPr/>
            </p:nvPicPr>
            <p:blipFill>
              <a:blip r:embed="rId11"/>
              <a:stretch>
                <a:fillRect/>
              </a:stretch>
            </p:blipFill>
            <p:spPr>
              <a:xfrm>
                <a:off x="4473670" y="4565511"/>
                <a:ext cx="290208" cy="263000"/>
              </a:xfrm>
              <a:prstGeom prst="rect">
                <a:avLst/>
              </a:prstGeom>
            </p:spPr>
          </p:pic>
        </p:grpSp>
        <p:grpSp>
          <p:nvGrpSpPr>
            <p:cNvPr id="28" name="Group 27"/>
            <p:cNvGrpSpPr/>
            <p:nvPr/>
          </p:nvGrpSpPr>
          <p:grpSpPr>
            <a:xfrm>
              <a:off x="6340167" y="3708151"/>
              <a:ext cx="1356643" cy="577229"/>
              <a:chOff x="8092919" y="3581172"/>
              <a:chExt cx="1085038" cy="461665"/>
            </a:xfrm>
          </p:grpSpPr>
          <p:sp>
            <p:nvSpPr>
              <p:cNvPr id="187" name="Rectangle 186"/>
              <p:cNvSpPr/>
              <p:nvPr/>
            </p:nvSpPr>
            <p:spPr bwMode="auto">
              <a:xfrm>
                <a:off x="8092919" y="361382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8" name="TextBox 187"/>
              <p:cNvSpPr txBox="1"/>
              <p:nvPr/>
            </p:nvSpPr>
            <p:spPr>
              <a:xfrm>
                <a:off x="8416338" y="3581172"/>
                <a:ext cx="761619"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Tables</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52" name="Picture 151" descr="Storage table.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159030" y="3673180"/>
                <a:ext cx="266444" cy="266443"/>
              </a:xfrm>
              <a:prstGeom prst="rect">
                <a:avLst/>
              </a:prstGeom>
            </p:spPr>
          </p:pic>
        </p:grpSp>
        <p:grpSp>
          <p:nvGrpSpPr>
            <p:cNvPr id="12" name="Group 11"/>
            <p:cNvGrpSpPr/>
            <p:nvPr/>
          </p:nvGrpSpPr>
          <p:grpSpPr>
            <a:xfrm>
              <a:off x="6340167" y="3170327"/>
              <a:ext cx="1399393" cy="488733"/>
              <a:chOff x="4509641" y="3358611"/>
              <a:chExt cx="1399393" cy="488733"/>
            </a:xfrm>
          </p:grpSpPr>
          <p:sp>
            <p:nvSpPr>
              <p:cNvPr id="91" name="Rectangle 90"/>
              <p:cNvSpPr/>
              <p:nvPr/>
            </p:nvSpPr>
            <p:spPr bwMode="auto">
              <a:xfrm>
                <a:off x="4509641" y="3358611"/>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2" name="TextBox 91"/>
              <p:cNvSpPr txBox="1"/>
              <p:nvPr/>
            </p:nvSpPr>
            <p:spPr>
              <a:xfrm>
                <a:off x="4914018" y="3375566"/>
                <a:ext cx="995016"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Lake</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4" name="Picture 13"/>
              <p:cNvPicPr>
                <a:picLocks noChangeAspect="1"/>
              </p:cNvPicPr>
              <p:nvPr/>
            </p:nvPicPr>
            <p:blipFill>
              <a:blip r:embed="rId13"/>
              <a:stretch>
                <a:fillRect/>
              </a:stretch>
            </p:blipFill>
            <p:spPr>
              <a:xfrm>
                <a:off x="4600952" y="3438834"/>
                <a:ext cx="324626" cy="325530"/>
              </a:xfrm>
              <a:prstGeom prst="rect">
                <a:avLst/>
              </a:prstGeom>
            </p:spPr>
          </p:pic>
        </p:grpSp>
      </p:grpSp>
      <p:grpSp>
        <p:nvGrpSpPr>
          <p:cNvPr id="6" name="Group 5"/>
          <p:cNvGrpSpPr/>
          <p:nvPr/>
        </p:nvGrpSpPr>
        <p:grpSpPr>
          <a:xfrm>
            <a:off x="4325819" y="2049166"/>
            <a:ext cx="3384566" cy="433965"/>
            <a:chOff x="4325819" y="2049166"/>
            <a:chExt cx="3384566" cy="433965"/>
          </a:xfrm>
        </p:grpSpPr>
        <p:sp>
          <p:nvSpPr>
            <p:cNvPr id="88" name="TextBox 87"/>
            <p:cNvSpPr txBox="1"/>
            <p:nvPr/>
          </p:nvSpPr>
          <p:spPr>
            <a:xfrm>
              <a:off x="4325819" y="2049166"/>
              <a:ext cx="633828"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Data</a:t>
              </a:r>
            </a:p>
          </p:txBody>
        </p:sp>
        <p:cxnSp>
          <p:nvCxnSpPr>
            <p:cNvPr id="89" name="Straight Connector 88"/>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0" name="Group 89"/>
          <p:cNvGrpSpPr/>
          <p:nvPr/>
        </p:nvGrpSpPr>
        <p:grpSpPr>
          <a:xfrm>
            <a:off x="8008132" y="2049166"/>
            <a:ext cx="3384566" cy="433965"/>
            <a:chOff x="4325819" y="2049166"/>
            <a:chExt cx="3384566" cy="433965"/>
          </a:xfrm>
        </p:grpSpPr>
        <p:sp>
          <p:nvSpPr>
            <p:cNvPr id="93" name="TextBox 92"/>
            <p:cNvSpPr txBox="1"/>
            <p:nvPr/>
          </p:nvSpPr>
          <p:spPr>
            <a:xfrm>
              <a:off x="4325819" y="2049166"/>
              <a:ext cx="871072"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Analytics</a:t>
              </a:r>
            </a:p>
          </p:txBody>
        </p:sp>
        <p:cxnSp>
          <p:nvCxnSpPr>
            <p:cNvPr id="94" name="Straight Connector 93"/>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9827156" y="2560793"/>
            <a:ext cx="1872380" cy="1167003"/>
            <a:chOff x="9827156" y="2560793"/>
            <a:chExt cx="1872380" cy="1167003"/>
          </a:xfrm>
        </p:grpSpPr>
        <p:grpSp>
          <p:nvGrpSpPr>
            <p:cNvPr id="13" name="Group 12"/>
            <p:cNvGrpSpPr/>
            <p:nvPr/>
          </p:nvGrpSpPr>
          <p:grpSpPr>
            <a:xfrm>
              <a:off x="9827156" y="2560793"/>
              <a:ext cx="1872380" cy="577228"/>
              <a:chOff x="4413164" y="2701241"/>
              <a:chExt cx="1497523" cy="461665"/>
            </a:xfrm>
          </p:grpSpPr>
          <p:sp>
            <p:nvSpPr>
              <p:cNvPr id="86" name="Rectangle 85"/>
              <p:cNvSpPr/>
              <p:nvPr/>
            </p:nvSpPr>
            <p:spPr bwMode="auto">
              <a:xfrm>
                <a:off x="4413164" y="273389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TextBox 86"/>
              <p:cNvSpPr txBox="1"/>
              <p:nvPr/>
            </p:nvSpPr>
            <p:spPr>
              <a:xfrm>
                <a:off x="4736583" y="2701241"/>
                <a:ext cx="1174104"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Factory</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43" name="Picture 142"/>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72304" y="2811530"/>
                <a:ext cx="270758" cy="246305"/>
              </a:xfrm>
              <a:prstGeom prst="rect">
                <a:avLst/>
              </a:prstGeom>
              <a:noFill/>
            </p:spPr>
          </p:pic>
        </p:grpSp>
        <p:grpSp>
          <p:nvGrpSpPr>
            <p:cNvPr id="95" name="Group 94"/>
            <p:cNvGrpSpPr/>
            <p:nvPr/>
          </p:nvGrpSpPr>
          <p:grpSpPr>
            <a:xfrm>
              <a:off x="9827157" y="3099931"/>
              <a:ext cx="1591240" cy="627865"/>
              <a:chOff x="6257227" y="4443762"/>
              <a:chExt cx="1272668" cy="502164"/>
            </a:xfrm>
          </p:grpSpPr>
          <p:sp>
            <p:nvSpPr>
              <p:cNvPr id="110" name="Rectangle 109"/>
              <p:cNvSpPr/>
              <p:nvPr/>
            </p:nvSpPr>
            <p:spPr bwMode="auto">
              <a:xfrm>
                <a:off x="6257227" y="4496663"/>
                <a:ext cx="390887" cy="390887"/>
              </a:xfrm>
              <a:prstGeom prst="rect">
                <a:avLst/>
              </a:prstGeom>
              <a:solidFill>
                <a:srgbClr val="002060">
                  <a:alpha val="14902"/>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0" fontAlgn="base" latinLnBrk="0" hangingPunct="0">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1" name="TextBox 110"/>
              <p:cNvSpPr txBox="1"/>
              <p:nvPr/>
            </p:nvSpPr>
            <p:spPr>
              <a:xfrm>
                <a:off x="6580646" y="4443762"/>
                <a:ext cx="949249" cy="502164"/>
              </a:xfrm>
              <a:prstGeom prst="rect">
                <a:avLst/>
              </a:prstGeom>
              <a:noFill/>
            </p:spPr>
            <p:txBody>
              <a:bodyPr wrap="none" lIns="182880" tIns="146304" rIns="182880" bIns="146304" rtlCol="0" anchor="ctr">
                <a:spAutoFit/>
              </a:bodyPr>
              <a:lstStyle/>
              <a:p>
                <a:pPr marL="0" marR="0" lvl="0" indent="0" defTabSz="931863" eaLnBrk="0" fontAlgn="base" latinLnBrk="0" hangingPunct="0">
                  <a:lnSpc>
                    <a:spcPct val="90000"/>
                  </a:lnSpc>
                  <a:spcBef>
                    <a:spcPct val="0"/>
                  </a:spcBef>
                  <a:spcAft>
                    <a:spcPts val="0"/>
                  </a:spcAft>
                  <a:buClrTx/>
                  <a:buSzTx/>
                  <a:buFontTx/>
                  <a:buNone/>
                  <a:tabLst/>
                  <a:defRPr/>
                </a:pPr>
                <a:r>
                  <a:rPr kumimoji="0" lang="en-US" sz="1200" b="0" i="0" u="none" strike="noStrike" kern="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Mobile </a:t>
                </a:r>
                <a:r>
                  <a:rPr kumimoji="0" lang="en-US" sz="1200" b="0" i="0" u="none" strike="noStrike" kern="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
                </a:r>
                <a:br>
                  <a:rPr kumimoji="0" lang="en-US" sz="1200" b="0" i="0" u="none" strike="noStrike" kern="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200" b="0" i="0" u="none" strike="noStrike" kern="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Engagement</a:t>
                </a:r>
                <a:endParaRPr kumimoji="0" lang="en-US" sz="1200" b="0" i="0" u="none" strike="noStrike" kern="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12" name="Picture 111"/>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322168" y="4562026"/>
                <a:ext cx="282218" cy="256730"/>
              </a:xfrm>
              <a:prstGeom prst="rect">
                <a:avLst/>
              </a:prstGeom>
              <a:noFill/>
            </p:spPr>
          </p:pic>
        </p:grpSp>
      </p:grpSp>
    </p:spTree>
    <p:extLst>
      <p:ext uri="{BB962C8B-B14F-4D97-AF65-F5344CB8AC3E}">
        <p14:creationId xmlns:p14="http://schemas.microsoft.com/office/powerpoint/2010/main" val="4604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750" fill="hold"/>
                                        <p:tgtEl>
                                          <p:spTgt spid="48"/>
                                        </p:tgtEl>
                                        <p:attrNameLst>
                                          <p:attrName>ppt_x</p:attrName>
                                          <p:attrName>ppt_y</p:attrName>
                                        </p:attrNameLst>
                                      </p:cBhvr>
                                      <p:rCtr x="0" y="-17204"/>
                                    </p:animMotion>
                                  </p:childTnLst>
                                </p:cTn>
                              </p:par>
                              <p:par>
                                <p:cTn id="7" presetID="22" presetClass="entr" presetSubtype="4" fill="hold" nodeType="withEffect">
                                  <p:stCondLst>
                                    <p:cond delay="1000"/>
                                  </p:stCondLst>
                                  <p:childTnLst>
                                    <p:set>
                                      <p:cBhvr>
                                        <p:cTn id="8" dur="1" fill="hold">
                                          <p:stCondLst>
                                            <p:cond delay="0"/>
                                          </p:stCondLst>
                                        </p:cTn>
                                        <p:tgtEl>
                                          <p:spTgt spid="7"/>
                                        </p:tgtEl>
                                        <p:attrNameLst>
                                          <p:attrName>style.visibility</p:attrName>
                                        </p:attrNameLst>
                                      </p:cBhvr>
                                      <p:to>
                                        <p:strVal val="visible"/>
                                      </p:to>
                                    </p:set>
                                    <p:animEffect transition="in" filter="wipe(down)">
                                      <p:cBhvr>
                                        <p:cTn id="9" dur="500"/>
                                        <p:tgtEl>
                                          <p:spTgt spid="7"/>
                                        </p:tgtEl>
                                      </p:cBhvr>
                                    </p:animEffect>
                                  </p:childTnLst>
                                </p:cTn>
                              </p:par>
                            </p:childTnLst>
                          </p:cTn>
                        </p:par>
                        <p:par>
                          <p:cTn id="10" fill="hold">
                            <p:stCondLst>
                              <p:cond delay="1500"/>
                            </p:stCondLst>
                            <p:childTnLst>
                              <p:par>
                                <p:cTn id="11" presetID="10" presetClass="entr" presetSubtype="0" fill="hold" grpId="0" nodeType="after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10" presetClass="entr" presetSubtype="0" fill="hold" nodeType="withEffect">
                                  <p:stCondLst>
                                    <p:cond delay="10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250"/>
                                        <p:tgtEl>
                                          <p:spTgt spid="90"/>
                                        </p:tgtEl>
                                      </p:cBhvr>
                                    </p:animEffect>
                                  </p:childTnLst>
                                </p:cTn>
                              </p:par>
                            </p:childTnLst>
                          </p:cTn>
                        </p:par>
                        <p:par>
                          <p:cTn id="21" fill="hold">
                            <p:stCondLst>
                              <p:cond delay="2350"/>
                            </p:stCondLst>
                            <p:childTnLst>
                              <p:par>
                                <p:cTn id="22" presetID="10" presetClass="entr" presetSubtype="0" fill="hold" nodeType="afterEffect">
                                  <p:stCondLst>
                                    <p:cond delay="25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250"/>
                                        <p:tgtEl>
                                          <p:spTgt spid="19"/>
                                        </p:tgtEl>
                                      </p:cBhvr>
                                    </p:animEffect>
                                  </p:childTnLst>
                                </p:cTn>
                              </p:par>
                              <p:par>
                                <p:cTn id="25" presetID="10" presetClass="entr" presetSubtype="0" fill="hold" nodeType="withEffect">
                                  <p:stCondLst>
                                    <p:cond delay="35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250"/>
                                        <p:tgtEl>
                                          <p:spTgt spid="23"/>
                                        </p:tgtEl>
                                      </p:cBhvr>
                                    </p:animEffect>
                                  </p:childTnLst>
                                </p:cTn>
                              </p:par>
                              <p:par>
                                <p:cTn id="28" presetID="10" presetClass="entr" presetSubtype="0" fill="hold" nodeType="withEffect">
                                  <p:stCondLst>
                                    <p:cond delay="4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250"/>
                                        <p:tgtEl>
                                          <p:spTgt spid="26"/>
                                        </p:tgtEl>
                                      </p:cBhvr>
                                    </p:animEffect>
                                  </p:childTnLst>
                                </p:cTn>
                              </p:par>
                              <p:par>
                                <p:cTn id="31" presetID="10" presetClass="entr" presetSubtype="0" fill="hold" nodeType="withEffect">
                                  <p:stCondLst>
                                    <p:cond delay="45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1271" y="91199"/>
            <a:ext cx="3321937" cy="3321937"/>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3655" t="39490" r="33815"/>
          <a:stretch/>
        </p:blipFill>
        <p:spPr>
          <a:xfrm>
            <a:off x="1764085" y="3854760"/>
            <a:ext cx="2258973" cy="2577623"/>
          </a:xfrm>
          <a:prstGeom prst="rect">
            <a:avLst/>
          </a:prstGeom>
        </p:spPr>
      </p:pic>
      <p:sp>
        <p:nvSpPr>
          <p:cNvPr id="4" name="Rectangle 3"/>
          <p:cNvSpPr/>
          <p:nvPr/>
        </p:nvSpPr>
        <p:spPr bwMode="auto">
          <a:xfrm>
            <a:off x="5473130" y="1495903"/>
            <a:ext cx="6279182" cy="834153"/>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87" tIns="0" rIns="124287" bIns="0" numCol="1" rtlCol="0" anchor="ctr" anchorCtr="0" compatLnSpc="1">
            <a:prstTxWarp prst="textNoShape">
              <a:avLst/>
            </a:prstTxWarp>
          </a:bodyPr>
          <a:lstStyle/>
          <a:p>
            <a:pPr fontAlgn="base">
              <a:spcBef>
                <a:spcPct val="0"/>
              </a:spcBef>
              <a:spcAft>
                <a:spcPct val="0"/>
              </a:spcAft>
              <a:buClr>
                <a:srgbClr val="FFFF99"/>
              </a:buClr>
              <a:buSzPct val="120000"/>
              <a:defRPr/>
            </a:pPr>
            <a:r>
              <a:rPr lang="en-US" sz="5507" spc="-102" dirty="0">
                <a:ln w="3175">
                  <a:noFill/>
                </a:ln>
                <a:solidFill>
                  <a:schemeClr val="bg1"/>
                </a:solidFill>
                <a:latin typeface="Segoe UI Light" pitchFamily="34" charset="0"/>
                <a:cs typeface="Arial" charset="0"/>
              </a:rPr>
              <a:t>What is the cloud?</a:t>
            </a:r>
            <a:endParaRPr lang="en-US" altLang="zh-CN" sz="5507" spc="-102" dirty="0">
              <a:ln w="3175">
                <a:noFill/>
              </a:ln>
              <a:solidFill>
                <a:schemeClr val="bg1"/>
              </a:solidFill>
              <a:latin typeface="Segoe UI Light" pitchFamily="34" charset="0"/>
              <a:cs typeface="Arial" charset="0"/>
            </a:endParaRPr>
          </a:p>
        </p:txBody>
      </p:sp>
      <p:sp>
        <p:nvSpPr>
          <p:cNvPr id="3" name="Text Placeholder 2"/>
          <p:cNvSpPr>
            <a:spLocks noGrp="1"/>
          </p:cNvSpPr>
          <p:nvPr>
            <p:ph idx="4294967295"/>
          </p:nvPr>
        </p:nvSpPr>
        <p:spPr>
          <a:xfrm>
            <a:off x="6157913" y="2641600"/>
            <a:ext cx="6278562" cy="2587625"/>
          </a:xfrm>
          <a:prstGeom prst="rect">
            <a:avLst/>
          </a:prstGeom>
        </p:spPr>
        <p:txBody>
          <a:bodyPr>
            <a:normAutofit/>
          </a:bodyPr>
          <a:lstStyle/>
          <a:p>
            <a:pPr marL="0" indent="0">
              <a:buNone/>
            </a:pPr>
            <a:r>
              <a:rPr lang="en-US" sz="4080" dirty="0">
                <a:solidFill>
                  <a:schemeClr val="bg1">
                    <a:alpha val="99000"/>
                  </a:schemeClr>
                </a:solidFill>
                <a:latin typeface="Segoe UI Light" pitchFamily="34" charset="0"/>
              </a:rPr>
              <a:t>An approach to computing that’s about internet scale </a:t>
            </a:r>
            <a:r>
              <a:rPr lang="en-US" sz="4080" dirty="0">
                <a:solidFill>
                  <a:schemeClr val="bg1">
                    <a:alpha val="99000"/>
                  </a:schemeClr>
                </a:solidFill>
                <a:latin typeface="Segoe UI Light" pitchFamily="34" charset="0"/>
              </a:rPr>
              <a:t/>
            </a:r>
            <a:br>
              <a:rPr lang="en-US" sz="4080" dirty="0">
                <a:solidFill>
                  <a:schemeClr val="bg1">
                    <a:alpha val="99000"/>
                  </a:schemeClr>
                </a:solidFill>
                <a:latin typeface="Segoe UI Light" pitchFamily="34" charset="0"/>
              </a:rPr>
            </a:br>
            <a:r>
              <a:rPr lang="en-US" sz="4080" dirty="0">
                <a:solidFill>
                  <a:schemeClr val="bg1">
                    <a:alpha val="99000"/>
                  </a:schemeClr>
                </a:solidFill>
                <a:latin typeface="Segoe UI Light" pitchFamily="34" charset="0"/>
              </a:rPr>
              <a:t>and </a:t>
            </a:r>
            <a:r>
              <a:rPr lang="en-US" sz="4080" dirty="0">
                <a:solidFill>
                  <a:schemeClr val="bg1">
                    <a:alpha val="99000"/>
                  </a:schemeClr>
                </a:solidFill>
                <a:latin typeface="Segoe UI Light" pitchFamily="34" charset="0"/>
              </a:rPr>
              <a:t>connecting to a variety of devices and endpoints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1058" y="1075006"/>
            <a:ext cx="1375526" cy="1359623"/>
          </a:xfrm>
          <a:prstGeom prst="rect">
            <a:avLst/>
          </a:prstGeom>
        </p:spPr>
      </p:pic>
    </p:spTree>
    <p:extLst>
      <p:ext uri="{BB962C8B-B14F-4D97-AF65-F5344CB8AC3E}">
        <p14:creationId xmlns:p14="http://schemas.microsoft.com/office/powerpoint/2010/main" val="2144169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2000"/>
                            </p:stCondLst>
                            <p:childTnLst>
                              <p:par>
                                <p:cTn id="24" presetID="8" presetClass="emph" presetSubtype="0" repeatCount="indefinite" fill="hold" nodeType="afterEffect">
                                  <p:stCondLst>
                                    <p:cond delay="200"/>
                                  </p:stCondLst>
                                  <p:childTnLst>
                                    <p:animRot by="-21600000">
                                      <p:cBhvr>
                                        <p:cTn id="25" dur="30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17358" y="3273436"/>
            <a:ext cx="547818" cy="532538"/>
          </a:xfrm>
          <a:prstGeom prst="rect">
            <a:avLst/>
          </a:prstGeom>
        </p:spPr>
      </p:pic>
      <p:grpSp>
        <p:nvGrpSpPr>
          <p:cNvPr id="5" name="Group 4"/>
          <p:cNvGrpSpPr>
            <a:grpSpLocks noChangeAspect="1"/>
          </p:cNvGrpSpPr>
          <p:nvPr/>
        </p:nvGrpSpPr>
        <p:grpSpPr bwMode="auto">
          <a:xfrm>
            <a:off x="5519457" y="1393359"/>
            <a:ext cx="7976562" cy="4315046"/>
            <a:chOff x="-49688" y="-26795"/>
            <a:chExt cx="107212" cy="57998"/>
          </a:xfrm>
        </p:grpSpPr>
        <p:sp>
          <p:nvSpPr>
            <p:cNvPr id="11"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25" name="Freeform 21"/>
          <p:cNvSpPr>
            <a:spLocks/>
          </p:cNvSpPr>
          <p:nvPr/>
        </p:nvSpPr>
        <p:spPr bwMode="auto">
          <a:xfrm>
            <a:off x="13473832" y="3118937"/>
            <a:ext cx="888017" cy="868676"/>
          </a:xfrm>
          <a:custGeom>
            <a:avLst/>
            <a:gdLst>
              <a:gd name="T0" fmla="*/ 5719 w 5811"/>
              <a:gd name="T1" fmla="*/ 2900 h 5684"/>
              <a:gd name="T2" fmla="*/ 5705 w 5811"/>
              <a:gd name="T3" fmla="*/ 2900 h 5684"/>
              <a:gd name="T4" fmla="*/ 3456 w 5811"/>
              <a:gd name="T5" fmla="*/ 5150 h 5684"/>
              <a:gd name="T6" fmla="*/ 3366 w 5811"/>
              <a:gd name="T7" fmla="*/ 5060 h 5684"/>
              <a:gd name="T8" fmla="*/ 5525 w 5811"/>
              <a:gd name="T9" fmla="*/ 2900 h 5684"/>
              <a:gd name="T10" fmla="*/ 1195 w 5811"/>
              <a:gd name="T11" fmla="*/ 2900 h 5684"/>
              <a:gd name="T12" fmla="*/ 113 w 5811"/>
              <a:gd name="T13" fmla="*/ 5684 h 5684"/>
              <a:gd name="T14" fmla="*/ 18 w 5811"/>
              <a:gd name="T15" fmla="*/ 5599 h 5684"/>
              <a:gd name="T16" fmla="*/ 1068 w 5811"/>
              <a:gd name="T17" fmla="*/ 2852 h 5684"/>
              <a:gd name="T18" fmla="*/ 0 w 5811"/>
              <a:gd name="T19" fmla="*/ 86 h 5684"/>
              <a:gd name="T20" fmla="*/ 94 w 5811"/>
              <a:gd name="T21" fmla="*/ 0 h 5684"/>
              <a:gd name="T22" fmla="*/ 1194 w 5811"/>
              <a:gd name="T23" fmla="*/ 2772 h 5684"/>
              <a:gd name="T24" fmla="*/ 5610 w 5811"/>
              <a:gd name="T25" fmla="*/ 2772 h 5684"/>
              <a:gd name="T26" fmla="*/ 3366 w 5811"/>
              <a:gd name="T27" fmla="*/ 528 h 5684"/>
              <a:gd name="T28" fmla="*/ 3456 w 5811"/>
              <a:gd name="T29" fmla="*/ 438 h 5684"/>
              <a:gd name="T30" fmla="*/ 5811 w 5811"/>
              <a:gd name="T31" fmla="*/ 2794 h 5684"/>
              <a:gd name="T32" fmla="*/ 5719 w 5811"/>
              <a:gd name="T33" fmla="*/ 2887 h 5684"/>
              <a:gd name="T34" fmla="*/ 5719 w 5811"/>
              <a:gd name="T35" fmla="*/ 2900 h 5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1" h="5684">
                <a:moveTo>
                  <a:pt x="5719" y="2900"/>
                </a:moveTo>
                <a:cubicBezTo>
                  <a:pt x="5705" y="2900"/>
                  <a:pt x="5705" y="2900"/>
                  <a:pt x="5705" y="2900"/>
                </a:cubicBezTo>
                <a:cubicBezTo>
                  <a:pt x="3456" y="5150"/>
                  <a:pt x="3456" y="5150"/>
                  <a:pt x="3456" y="5150"/>
                </a:cubicBezTo>
                <a:cubicBezTo>
                  <a:pt x="3366" y="5060"/>
                  <a:pt x="3366" y="5060"/>
                  <a:pt x="3366" y="5060"/>
                </a:cubicBezTo>
                <a:cubicBezTo>
                  <a:pt x="5525" y="2900"/>
                  <a:pt x="5525" y="2900"/>
                  <a:pt x="5525" y="2900"/>
                </a:cubicBezTo>
                <a:cubicBezTo>
                  <a:pt x="1195" y="2900"/>
                  <a:pt x="1195" y="2900"/>
                  <a:pt x="1195" y="2900"/>
                </a:cubicBezTo>
                <a:cubicBezTo>
                  <a:pt x="1183" y="3928"/>
                  <a:pt x="800" y="4917"/>
                  <a:pt x="113" y="5684"/>
                </a:cubicBezTo>
                <a:cubicBezTo>
                  <a:pt x="18" y="5599"/>
                  <a:pt x="18" y="5599"/>
                  <a:pt x="18" y="5599"/>
                </a:cubicBezTo>
                <a:cubicBezTo>
                  <a:pt x="695" y="4843"/>
                  <a:pt x="1068" y="3868"/>
                  <a:pt x="1068" y="2852"/>
                </a:cubicBezTo>
                <a:cubicBezTo>
                  <a:pt x="1068" y="1827"/>
                  <a:pt x="689" y="845"/>
                  <a:pt x="0" y="86"/>
                </a:cubicBezTo>
                <a:cubicBezTo>
                  <a:pt x="94" y="0"/>
                  <a:pt x="94" y="0"/>
                  <a:pt x="94" y="0"/>
                </a:cubicBezTo>
                <a:cubicBezTo>
                  <a:pt x="786" y="763"/>
                  <a:pt x="1175" y="1744"/>
                  <a:pt x="1194" y="2772"/>
                </a:cubicBezTo>
                <a:cubicBezTo>
                  <a:pt x="5610" y="2772"/>
                  <a:pt x="5610" y="2772"/>
                  <a:pt x="5610" y="2772"/>
                </a:cubicBezTo>
                <a:cubicBezTo>
                  <a:pt x="3366" y="528"/>
                  <a:pt x="3366" y="528"/>
                  <a:pt x="3366" y="528"/>
                </a:cubicBezTo>
                <a:cubicBezTo>
                  <a:pt x="3456" y="438"/>
                  <a:pt x="3456" y="438"/>
                  <a:pt x="3456" y="438"/>
                </a:cubicBezTo>
                <a:cubicBezTo>
                  <a:pt x="5811" y="2794"/>
                  <a:pt x="5811" y="2794"/>
                  <a:pt x="5811" y="2794"/>
                </a:cubicBezTo>
                <a:cubicBezTo>
                  <a:pt x="5719" y="2887"/>
                  <a:pt x="5719" y="2887"/>
                  <a:pt x="5719" y="2887"/>
                </a:cubicBezTo>
                <a:lnTo>
                  <a:pt x="5719" y="290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useBgFill="1">
        <p:nvSpPr>
          <p:cNvPr id="9" name="DELAY"/>
          <p:cNvSpPr/>
          <p:nvPr/>
        </p:nvSpPr>
        <p:spPr bwMode="auto">
          <a:xfrm>
            <a:off x="12436475" y="-834888"/>
            <a:ext cx="834888" cy="83488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Freeform 5"/>
          <p:cNvSpPr>
            <a:spLocks noEditPoints="1"/>
          </p:cNvSpPr>
          <p:nvPr/>
        </p:nvSpPr>
        <p:spPr bwMode="auto">
          <a:xfrm>
            <a:off x="5523698" y="3407141"/>
            <a:ext cx="950905" cy="284208"/>
          </a:xfrm>
          <a:custGeom>
            <a:avLst/>
            <a:gdLst>
              <a:gd name="T0" fmla="*/ 195 w 5410"/>
              <a:gd name="T1" fmla="*/ 608 h 1617"/>
              <a:gd name="T2" fmla="*/ 97 w 5410"/>
              <a:gd name="T3" fmla="*/ 312 h 1617"/>
              <a:gd name="T4" fmla="*/ 870 w 5410"/>
              <a:gd name="T5" fmla="*/ 302 h 1617"/>
              <a:gd name="T6" fmla="*/ 662 w 5410"/>
              <a:gd name="T7" fmla="*/ 608 h 1617"/>
              <a:gd name="T8" fmla="*/ 773 w 5410"/>
              <a:gd name="T9" fmla="*/ 308 h 1617"/>
              <a:gd name="T10" fmla="*/ 1083 w 5410"/>
              <a:gd name="T11" fmla="*/ 16 h 1617"/>
              <a:gd name="T12" fmla="*/ 1230 w 5410"/>
              <a:gd name="T13" fmla="*/ 533 h 1617"/>
              <a:gd name="T14" fmla="*/ 1381 w 5410"/>
              <a:gd name="T15" fmla="*/ 533 h 1617"/>
              <a:gd name="T16" fmla="*/ 1691 w 5410"/>
              <a:gd name="T17" fmla="*/ 16 h 1617"/>
              <a:gd name="T18" fmla="*/ 2023 w 5410"/>
              <a:gd name="T19" fmla="*/ 604 h 1617"/>
              <a:gd name="T20" fmla="*/ 2283 w 5410"/>
              <a:gd name="T21" fmla="*/ 604 h 1617"/>
              <a:gd name="T22" fmla="*/ 2590 w 5410"/>
              <a:gd name="T23" fmla="*/ 0 h 1617"/>
              <a:gd name="T24" fmla="*/ 2729 w 5410"/>
              <a:gd name="T25" fmla="*/ 530 h 1617"/>
              <a:gd name="T26" fmla="*/ 2586 w 5410"/>
              <a:gd name="T27" fmla="*/ 76 h 1617"/>
              <a:gd name="T28" fmla="*/ 2891 w 5410"/>
              <a:gd name="T29" fmla="*/ 16 h 1617"/>
              <a:gd name="T30" fmla="*/ 3131 w 5410"/>
              <a:gd name="T31" fmla="*/ 16 h 1617"/>
              <a:gd name="T32" fmla="*/ 3338 w 5410"/>
              <a:gd name="T33" fmla="*/ 316 h 1617"/>
              <a:gd name="T34" fmla="*/ 3547 w 5410"/>
              <a:gd name="T35" fmla="*/ 0 h 1617"/>
              <a:gd name="T36" fmla="*/ 3541 w 5410"/>
              <a:gd name="T37" fmla="*/ 533 h 1617"/>
              <a:gd name="T38" fmla="*/ 3943 w 5410"/>
              <a:gd name="T39" fmla="*/ 604 h 1617"/>
              <a:gd name="T40" fmla="*/ 4091 w 5410"/>
              <a:gd name="T41" fmla="*/ 16 h 1617"/>
              <a:gd name="T42" fmla="*/ 4295 w 5410"/>
              <a:gd name="T43" fmla="*/ 316 h 1617"/>
              <a:gd name="T44" fmla="*/ 4393 w 5410"/>
              <a:gd name="T45" fmla="*/ 312 h 1617"/>
              <a:gd name="T46" fmla="*/ 4903 w 5410"/>
              <a:gd name="T47" fmla="*/ 16 h 1617"/>
              <a:gd name="T48" fmla="*/ 5356 w 5410"/>
              <a:gd name="T49" fmla="*/ 530 h 1617"/>
              <a:gd name="T50" fmla="*/ 5059 w 5410"/>
              <a:gd name="T51" fmla="*/ 533 h 1617"/>
              <a:gd name="T52" fmla="*/ 5104 w 5410"/>
              <a:gd name="T53" fmla="*/ 312 h 1617"/>
              <a:gd name="T54" fmla="*/ 52 w 5410"/>
              <a:gd name="T55" fmla="*/ 1542 h 1617"/>
              <a:gd name="T56" fmla="*/ 202 w 5410"/>
              <a:gd name="T57" fmla="*/ 1542 h 1617"/>
              <a:gd name="T58" fmla="*/ 511 w 5410"/>
              <a:gd name="T59" fmla="*/ 1012 h 1617"/>
              <a:gd name="T60" fmla="*/ 921 w 5410"/>
              <a:gd name="T61" fmla="*/ 1009 h 1617"/>
              <a:gd name="T62" fmla="*/ 1060 w 5410"/>
              <a:gd name="T63" fmla="*/ 1539 h 1617"/>
              <a:gd name="T64" fmla="*/ 917 w 5410"/>
              <a:gd name="T65" fmla="*/ 1085 h 1617"/>
              <a:gd name="T66" fmla="*/ 1179 w 5410"/>
              <a:gd name="T67" fmla="*/ 1325 h 1617"/>
              <a:gd name="T68" fmla="*/ 1388 w 5410"/>
              <a:gd name="T69" fmla="*/ 1009 h 1617"/>
              <a:gd name="T70" fmla="*/ 1381 w 5410"/>
              <a:gd name="T71" fmla="*/ 1542 h 1617"/>
              <a:gd name="T72" fmla="*/ 1691 w 5410"/>
              <a:gd name="T73" fmla="*/ 1012 h 1617"/>
              <a:gd name="T74" fmla="*/ 2086 w 5410"/>
              <a:gd name="T75" fmla="*/ 1617 h 1617"/>
              <a:gd name="T76" fmla="*/ 1988 w 5410"/>
              <a:gd name="T77" fmla="*/ 1321 h 1617"/>
              <a:gd name="T78" fmla="*/ 2503 w 5410"/>
              <a:gd name="T79" fmla="*/ 1012 h 1617"/>
              <a:gd name="T80" fmla="*/ 2743 w 5410"/>
              <a:gd name="T81" fmla="*/ 1012 h 1617"/>
              <a:gd name="T82" fmla="*/ 2902 w 5410"/>
              <a:gd name="T83" fmla="*/ 1089 h 1617"/>
              <a:gd name="T84" fmla="*/ 3251 w 5410"/>
              <a:gd name="T85" fmla="*/ 1311 h 1617"/>
              <a:gd name="T86" fmla="*/ 3154 w 5410"/>
              <a:gd name="T87" fmla="*/ 1317 h 1617"/>
              <a:gd name="T88" fmla="*/ 3366 w 5410"/>
              <a:gd name="T89" fmla="*/ 1542 h 1617"/>
              <a:gd name="T90" fmla="*/ 3517 w 5410"/>
              <a:gd name="T91" fmla="*/ 1542 h 1617"/>
              <a:gd name="T92" fmla="*/ 3991 w 5410"/>
              <a:gd name="T93" fmla="*/ 1009 h 1617"/>
              <a:gd name="T94" fmla="*/ 4130 w 5410"/>
              <a:gd name="T95" fmla="*/ 1539 h 1617"/>
              <a:gd name="T96" fmla="*/ 3986 w 5410"/>
              <a:gd name="T97" fmla="*/ 1085 h 1617"/>
              <a:gd name="T98" fmla="*/ 4383 w 5410"/>
              <a:gd name="T99" fmla="*/ 1600 h 1617"/>
              <a:gd name="T100" fmla="*/ 4494 w 5410"/>
              <a:gd name="T101" fmla="*/ 1325 h 1617"/>
              <a:gd name="T102" fmla="*/ 4703 w 5410"/>
              <a:gd name="T103" fmla="*/ 1009 h 1617"/>
              <a:gd name="T104" fmla="*/ 4696 w 5410"/>
              <a:gd name="T105" fmla="*/ 1542 h 1617"/>
              <a:gd name="T106" fmla="*/ 5155 w 5410"/>
              <a:gd name="T107" fmla="*/ 1617 h 1617"/>
              <a:gd name="T108" fmla="*/ 5058 w 5410"/>
              <a:gd name="T109" fmla="*/ 1321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10" h="1617">
                <a:moveTo>
                  <a:pt x="209" y="0"/>
                </a:moveTo>
                <a:cubicBezTo>
                  <a:pt x="141" y="0"/>
                  <a:pt x="90" y="27"/>
                  <a:pt x="54" y="80"/>
                </a:cubicBezTo>
                <a:cubicBezTo>
                  <a:pt x="18" y="133"/>
                  <a:pt x="0" y="212"/>
                  <a:pt x="0" y="316"/>
                </a:cubicBezTo>
                <a:cubicBezTo>
                  <a:pt x="0" y="411"/>
                  <a:pt x="17" y="483"/>
                  <a:pt x="52" y="533"/>
                </a:cubicBezTo>
                <a:cubicBezTo>
                  <a:pt x="86" y="583"/>
                  <a:pt x="134" y="608"/>
                  <a:pt x="195" y="608"/>
                </a:cubicBezTo>
                <a:cubicBezTo>
                  <a:pt x="261" y="608"/>
                  <a:pt x="312" y="582"/>
                  <a:pt x="348" y="530"/>
                </a:cubicBezTo>
                <a:cubicBezTo>
                  <a:pt x="385" y="477"/>
                  <a:pt x="403" y="401"/>
                  <a:pt x="403" y="302"/>
                </a:cubicBezTo>
                <a:cubicBezTo>
                  <a:pt x="403" y="101"/>
                  <a:pt x="339" y="0"/>
                  <a:pt x="209" y="0"/>
                </a:cubicBezTo>
                <a:close/>
                <a:moveTo>
                  <a:pt x="202" y="533"/>
                </a:moveTo>
                <a:cubicBezTo>
                  <a:pt x="132" y="533"/>
                  <a:pt x="97" y="459"/>
                  <a:pt x="97" y="312"/>
                </a:cubicBezTo>
                <a:cubicBezTo>
                  <a:pt x="97" y="155"/>
                  <a:pt x="133" y="76"/>
                  <a:pt x="205" y="76"/>
                </a:cubicBezTo>
                <a:cubicBezTo>
                  <a:pt x="272" y="76"/>
                  <a:pt x="306" y="153"/>
                  <a:pt x="306" y="308"/>
                </a:cubicBezTo>
                <a:cubicBezTo>
                  <a:pt x="306" y="458"/>
                  <a:pt x="271" y="533"/>
                  <a:pt x="202" y="533"/>
                </a:cubicBezTo>
                <a:close/>
                <a:moveTo>
                  <a:pt x="815" y="530"/>
                </a:moveTo>
                <a:cubicBezTo>
                  <a:pt x="852" y="477"/>
                  <a:pt x="870" y="401"/>
                  <a:pt x="870" y="302"/>
                </a:cubicBezTo>
                <a:cubicBezTo>
                  <a:pt x="870" y="101"/>
                  <a:pt x="805" y="0"/>
                  <a:pt x="676" y="0"/>
                </a:cubicBezTo>
                <a:cubicBezTo>
                  <a:pt x="608" y="0"/>
                  <a:pt x="557" y="27"/>
                  <a:pt x="521" y="80"/>
                </a:cubicBezTo>
                <a:cubicBezTo>
                  <a:pt x="485" y="133"/>
                  <a:pt x="467" y="212"/>
                  <a:pt x="467" y="316"/>
                </a:cubicBezTo>
                <a:cubicBezTo>
                  <a:pt x="467" y="411"/>
                  <a:pt x="484" y="483"/>
                  <a:pt x="518" y="533"/>
                </a:cubicBezTo>
                <a:cubicBezTo>
                  <a:pt x="553" y="583"/>
                  <a:pt x="601" y="608"/>
                  <a:pt x="662" y="608"/>
                </a:cubicBezTo>
                <a:cubicBezTo>
                  <a:pt x="728" y="608"/>
                  <a:pt x="779" y="582"/>
                  <a:pt x="815" y="530"/>
                </a:cubicBezTo>
                <a:close/>
                <a:moveTo>
                  <a:pt x="669" y="533"/>
                </a:moveTo>
                <a:cubicBezTo>
                  <a:pt x="599" y="533"/>
                  <a:pt x="564" y="459"/>
                  <a:pt x="564" y="312"/>
                </a:cubicBezTo>
                <a:cubicBezTo>
                  <a:pt x="564" y="155"/>
                  <a:pt x="600" y="76"/>
                  <a:pt x="671" y="76"/>
                </a:cubicBezTo>
                <a:cubicBezTo>
                  <a:pt x="739" y="76"/>
                  <a:pt x="773" y="153"/>
                  <a:pt x="773" y="308"/>
                </a:cubicBezTo>
                <a:cubicBezTo>
                  <a:pt x="773" y="458"/>
                  <a:pt x="738" y="533"/>
                  <a:pt x="669" y="533"/>
                </a:cubicBezTo>
                <a:close/>
                <a:moveTo>
                  <a:pt x="1083" y="604"/>
                </a:moveTo>
                <a:cubicBezTo>
                  <a:pt x="971" y="604"/>
                  <a:pt x="971" y="604"/>
                  <a:pt x="971" y="604"/>
                </a:cubicBezTo>
                <a:cubicBezTo>
                  <a:pt x="971" y="16"/>
                  <a:pt x="971" y="16"/>
                  <a:pt x="971" y="16"/>
                </a:cubicBezTo>
                <a:cubicBezTo>
                  <a:pt x="1083" y="16"/>
                  <a:pt x="1083" y="16"/>
                  <a:pt x="1083" y="16"/>
                </a:cubicBezTo>
                <a:lnTo>
                  <a:pt x="1083" y="604"/>
                </a:lnTo>
                <a:close/>
                <a:moveTo>
                  <a:pt x="1388" y="0"/>
                </a:moveTo>
                <a:cubicBezTo>
                  <a:pt x="1320" y="0"/>
                  <a:pt x="1269" y="27"/>
                  <a:pt x="1233" y="80"/>
                </a:cubicBezTo>
                <a:cubicBezTo>
                  <a:pt x="1197" y="133"/>
                  <a:pt x="1179" y="212"/>
                  <a:pt x="1179" y="316"/>
                </a:cubicBezTo>
                <a:cubicBezTo>
                  <a:pt x="1179" y="411"/>
                  <a:pt x="1196" y="483"/>
                  <a:pt x="1230" y="533"/>
                </a:cubicBezTo>
                <a:cubicBezTo>
                  <a:pt x="1265" y="583"/>
                  <a:pt x="1313" y="608"/>
                  <a:pt x="1374" y="608"/>
                </a:cubicBezTo>
                <a:cubicBezTo>
                  <a:pt x="1440" y="608"/>
                  <a:pt x="1491" y="582"/>
                  <a:pt x="1527" y="530"/>
                </a:cubicBezTo>
                <a:cubicBezTo>
                  <a:pt x="1564" y="477"/>
                  <a:pt x="1582" y="401"/>
                  <a:pt x="1582" y="302"/>
                </a:cubicBezTo>
                <a:cubicBezTo>
                  <a:pt x="1582" y="101"/>
                  <a:pt x="1517" y="0"/>
                  <a:pt x="1388" y="0"/>
                </a:cubicBezTo>
                <a:close/>
                <a:moveTo>
                  <a:pt x="1381" y="533"/>
                </a:moveTo>
                <a:cubicBezTo>
                  <a:pt x="1311" y="533"/>
                  <a:pt x="1276" y="459"/>
                  <a:pt x="1276" y="312"/>
                </a:cubicBezTo>
                <a:cubicBezTo>
                  <a:pt x="1276" y="155"/>
                  <a:pt x="1312" y="76"/>
                  <a:pt x="1383" y="76"/>
                </a:cubicBezTo>
                <a:cubicBezTo>
                  <a:pt x="1451" y="76"/>
                  <a:pt x="1485" y="153"/>
                  <a:pt x="1485" y="308"/>
                </a:cubicBezTo>
                <a:cubicBezTo>
                  <a:pt x="1485" y="458"/>
                  <a:pt x="1450" y="533"/>
                  <a:pt x="1381" y="533"/>
                </a:cubicBezTo>
                <a:close/>
                <a:moveTo>
                  <a:pt x="1691" y="16"/>
                </a:moveTo>
                <a:cubicBezTo>
                  <a:pt x="1783" y="16"/>
                  <a:pt x="1783" y="16"/>
                  <a:pt x="1783" y="16"/>
                </a:cubicBezTo>
                <a:cubicBezTo>
                  <a:pt x="1783" y="604"/>
                  <a:pt x="1783" y="604"/>
                  <a:pt x="1783" y="604"/>
                </a:cubicBezTo>
                <a:cubicBezTo>
                  <a:pt x="1691" y="604"/>
                  <a:pt x="1691" y="604"/>
                  <a:pt x="1691" y="604"/>
                </a:cubicBezTo>
                <a:lnTo>
                  <a:pt x="1691" y="16"/>
                </a:lnTo>
                <a:close/>
                <a:moveTo>
                  <a:pt x="2023" y="604"/>
                </a:moveTo>
                <a:cubicBezTo>
                  <a:pt x="1931" y="604"/>
                  <a:pt x="1931" y="604"/>
                  <a:pt x="1931" y="604"/>
                </a:cubicBezTo>
                <a:cubicBezTo>
                  <a:pt x="1931" y="16"/>
                  <a:pt x="1931" y="16"/>
                  <a:pt x="1931" y="16"/>
                </a:cubicBezTo>
                <a:cubicBezTo>
                  <a:pt x="2023" y="16"/>
                  <a:pt x="2023" y="16"/>
                  <a:pt x="2023" y="16"/>
                </a:cubicBezTo>
                <a:lnTo>
                  <a:pt x="2023" y="604"/>
                </a:lnTo>
                <a:close/>
                <a:moveTo>
                  <a:pt x="2283" y="604"/>
                </a:moveTo>
                <a:cubicBezTo>
                  <a:pt x="2171" y="604"/>
                  <a:pt x="2171" y="604"/>
                  <a:pt x="2171" y="604"/>
                </a:cubicBezTo>
                <a:cubicBezTo>
                  <a:pt x="2171" y="16"/>
                  <a:pt x="2171" y="16"/>
                  <a:pt x="2171" y="16"/>
                </a:cubicBezTo>
                <a:cubicBezTo>
                  <a:pt x="2283" y="16"/>
                  <a:pt x="2283" y="16"/>
                  <a:pt x="2283" y="16"/>
                </a:cubicBezTo>
                <a:lnTo>
                  <a:pt x="2283" y="604"/>
                </a:lnTo>
                <a:close/>
                <a:moveTo>
                  <a:pt x="2590" y="0"/>
                </a:moveTo>
                <a:cubicBezTo>
                  <a:pt x="2522" y="0"/>
                  <a:pt x="2471" y="27"/>
                  <a:pt x="2435" y="80"/>
                </a:cubicBezTo>
                <a:cubicBezTo>
                  <a:pt x="2399" y="133"/>
                  <a:pt x="2381" y="212"/>
                  <a:pt x="2381" y="316"/>
                </a:cubicBezTo>
                <a:cubicBezTo>
                  <a:pt x="2381" y="411"/>
                  <a:pt x="2398" y="483"/>
                  <a:pt x="2433" y="533"/>
                </a:cubicBezTo>
                <a:cubicBezTo>
                  <a:pt x="2467" y="583"/>
                  <a:pt x="2515" y="608"/>
                  <a:pt x="2576" y="608"/>
                </a:cubicBezTo>
                <a:cubicBezTo>
                  <a:pt x="2642" y="608"/>
                  <a:pt x="2693" y="582"/>
                  <a:pt x="2729" y="530"/>
                </a:cubicBezTo>
                <a:cubicBezTo>
                  <a:pt x="2766" y="477"/>
                  <a:pt x="2784" y="401"/>
                  <a:pt x="2784" y="302"/>
                </a:cubicBezTo>
                <a:cubicBezTo>
                  <a:pt x="2784" y="101"/>
                  <a:pt x="2720" y="0"/>
                  <a:pt x="2590" y="0"/>
                </a:cubicBezTo>
                <a:close/>
                <a:moveTo>
                  <a:pt x="2583" y="533"/>
                </a:moveTo>
                <a:cubicBezTo>
                  <a:pt x="2513" y="533"/>
                  <a:pt x="2478" y="459"/>
                  <a:pt x="2478" y="312"/>
                </a:cubicBezTo>
                <a:cubicBezTo>
                  <a:pt x="2478" y="155"/>
                  <a:pt x="2514" y="76"/>
                  <a:pt x="2586" y="76"/>
                </a:cubicBezTo>
                <a:cubicBezTo>
                  <a:pt x="2653" y="76"/>
                  <a:pt x="2687" y="153"/>
                  <a:pt x="2687" y="308"/>
                </a:cubicBezTo>
                <a:cubicBezTo>
                  <a:pt x="2687" y="458"/>
                  <a:pt x="2652" y="533"/>
                  <a:pt x="2583" y="533"/>
                </a:cubicBezTo>
                <a:close/>
                <a:moveTo>
                  <a:pt x="2983" y="604"/>
                </a:moveTo>
                <a:cubicBezTo>
                  <a:pt x="2891" y="604"/>
                  <a:pt x="2891" y="604"/>
                  <a:pt x="2891" y="604"/>
                </a:cubicBezTo>
                <a:cubicBezTo>
                  <a:pt x="2891" y="16"/>
                  <a:pt x="2891" y="16"/>
                  <a:pt x="2891" y="16"/>
                </a:cubicBezTo>
                <a:cubicBezTo>
                  <a:pt x="2983" y="16"/>
                  <a:pt x="2983" y="16"/>
                  <a:pt x="2983" y="16"/>
                </a:cubicBezTo>
                <a:lnTo>
                  <a:pt x="2983" y="604"/>
                </a:lnTo>
                <a:close/>
                <a:moveTo>
                  <a:pt x="3243" y="604"/>
                </a:moveTo>
                <a:cubicBezTo>
                  <a:pt x="3131" y="604"/>
                  <a:pt x="3131" y="604"/>
                  <a:pt x="3131" y="604"/>
                </a:cubicBezTo>
                <a:cubicBezTo>
                  <a:pt x="3131" y="16"/>
                  <a:pt x="3131" y="16"/>
                  <a:pt x="3131" y="16"/>
                </a:cubicBezTo>
                <a:cubicBezTo>
                  <a:pt x="3243" y="16"/>
                  <a:pt x="3243" y="16"/>
                  <a:pt x="3243" y="16"/>
                </a:cubicBezTo>
                <a:lnTo>
                  <a:pt x="3243" y="604"/>
                </a:lnTo>
                <a:close/>
                <a:moveTo>
                  <a:pt x="3547" y="0"/>
                </a:moveTo>
                <a:cubicBezTo>
                  <a:pt x="3480" y="0"/>
                  <a:pt x="3428" y="27"/>
                  <a:pt x="3392" y="80"/>
                </a:cubicBezTo>
                <a:cubicBezTo>
                  <a:pt x="3356" y="133"/>
                  <a:pt x="3338" y="212"/>
                  <a:pt x="3338" y="316"/>
                </a:cubicBezTo>
                <a:cubicBezTo>
                  <a:pt x="3338" y="411"/>
                  <a:pt x="3355" y="483"/>
                  <a:pt x="3390" y="533"/>
                </a:cubicBezTo>
                <a:cubicBezTo>
                  <a:pt x="3424" y="583"/>
                  <a:pt x="3472" y="608"/>
                  <a:pt x="3533" y="608"/>
                </a:cubicBezTo>
                <a:cubicBezTo>
                  <a:pt x="3599" y="608"/>
                  <a:pt x="3650" y="582"/>
                  <a:pt x="3687" y="530"/>
                </a:cubicBezTo>
                <a:cubicBezTo>
                  <a:pt x="3723" y="477"/>
                  <a:pt x="3741" y="401"/>
                  <a:pt x="3741" y="302"/>
                </a:cubicBezTo>
                <a:cubicBezTo>
                  <a:pt x="3741" y="101"/>
                  <a:pt x="3677" y="0"/>
                  <a:pt x="3547" y="0"/>
                </a:cubicBezTo>
                <a:close/>
                <a:moveTo>
                  <a:pt x="3541" y="533"/>
                </a:moveTo>
                <a:cubicBezTo>
                  <a:pt x="3470" y="533"/>
                  <a:pt x="3435" y="459"/>
                  <a:pt x="3435" y="312"/>
                </a:cubicBezTo>
                <a:cubicBezTo>
                  <a:pt x="3435" y="155"/>
                  <a:pt x="3471" y="76"/>
                  <a:pt x="3543" y="76"/>
                </a:cubicBezTo>
                <a:cubicBezTo>
                  <a:pt x="3610" y="76"/>
                  <a:pt x="3644" y="153"/>
                  <a:pt x="3644" y="308"/>
                </a:cubicBezTo>
                <a:cubicBezTo>
                  <a:pt x="3644" y="458"/>
                  <a:pt x="3610" y="533"/>
                  <a:pt x="3541" y="533"/>
                </a:cubicBezTo>
                <a:close/>
                <a:moveTo>
                  <a:pt x="3943" y="604"/>
                </a:moveTo>
                <a:cubicBezTo>
                  <a:pt x="3851" y="604"/>
                  <a:pt x="3851" y="604"/>
                  <a:pt x="3851" y="604"/>
                </a:cubicBezTo>
                <a:cubicBezTo>
                  <a:pt x="3851" y="16"/>
                  <a:pt x="3851" y="16"/>
                  <a:pt x="3851" y="16"/>
                </a:cubicBezTo>
                <a:cubicBezTo>
                  <a:pt x="3943" y="16"/>
                  <a:pt x="3943" y="16"/>
                  <a:pt x="3943" y="16"/>
                </a:cubicBezTo>
                <a:lnTo>
                  <a:pt x="3943" y="604"/>
                </a:lnTo>
                <a:close/>
                <a:moveTo>
                  <a:pt x="4091" y="16"/>
                </a:moveTo>
                <a:cubicBezTo>
                  <a:pt x="4183" y="16"/>
                  <a:pt x="4183" y="16"/>
                  <a:pt x="4183" y="16"/>
                </a:cubicBezTo>
                <a:cubicBezTo>
                  <a:pt x="4183" y="604"/>
                  <a:pt x="4183" y="604"/>
                  <a:pt x="4183" y="604"/>
                </a:cubicBezTo>
                <a:cubicBezTo>
                  <a:pt x="4091" y="604"/>
                  <a:pt x="4091" y="604"/>
                  <a:pt x="4091" y="604"/>
                </a:cubicBezTo>
                <a:lnTo>
                  <a:pt x="4091" y="16"/>
                </a:lnTo>
                <a:close/>
                <a:moveTo>
                  <a:pt x="4644" y="530"/>
                </a:moveTo>
                <a:cubicBezTo>
                  <a:pt x="4680" y="477"/>
                  <a:pt x="4698" y="401"/>
                  <a:pt x="4698" y="302"/>
                </a:cubicBezTo>
                <a:cubicBezTo>
                  <a:pt x="4698" y="101"/>
                  <a:pt x="4634" y="0"/>
                  <a:pt x="4504" y="0"/>
                </a:cubicBezTo>
                <a:cubicBezTo>
                  <a:pt x="4437" y="0"/>
                  <a:pt x="4385" y="27"/>
                  <a:pt x="4349" y="80"/>
                </a:cubicBezTo>
                <a:cubicBezTo>
                  <a:pt x="4313" y="133"/>
                  <a:pt x="4295" y="212"/>
                  <a:pt x="4295" y="316"/>
                </a:cubicBezTo>
                <a:cubicBezTo>
                  <a:pt x="4295" y="411"/>
                  <a:pt x="4312" y="483"/>
                  <a:pt x="4347" y="533"/>
                </a:cubicBezTo>
                <a:cubicBezTo>
                  <a:pt x="4381" y="583"/>
                  <a:pt x="4429" y="608"/>
                  <a:pt x="4490" y="608"/>
                </a:cubicBezTo>
                <a:cubicBezTo>
                  <a:pt x="4556" y="608"/>
                  <a:pt x="4607" y="582"/>
                  <a:pt x="4644" y="530"/>
                </a:cubicBezTo>
                <a:close/>
                <a:moveTo>
                  <a:pt x="4498" y="533"/>
                </a:moveTo>
                <a:cubicBezTo>
                  <a:pt x="4428" y="533"/>
                  <a:pt x="4393" y="459"/>
                  <a:pt x="4393" y="312"/>
                </a:cubicBezTo>
                <a:cubicBezTo>
                  <a:pt x="4393" y="155"/>
                  <a:pt x="4428" y="76"/>
                  <a:pt x="4500" y="76"/>
                </a:cubicBezTo>
                <a:cubicBezTo>
                  <a:pt x="4567" y="76"/>
                  <a:pt x="4601" y="153"/>
                  <a:pt x="4601" y="308"/>
                </a:cubicBezTo>
                <a:cubicBezTo>
                  <a:pt x="4601" y="458"/>
                  <a:pt x="4567" y="533"/>
                  <a:pt x="4498" y="533"/>
                </a:cubicBezTo>
                <a:close/>
                <a:moveTo>
                  <a:pt x="4811" y="16"/>
                </a:moveTo>
                <a:cubicBezTo>
                  <a:pt x="4903" y="16"/>
                  <a:pt x="4903" y="16"/>
                  <a:pt x="4903" y="16"/>
                </a:cubicBezTo>
                <a:cubicBezTo>
                  <a:pt x="4903" y="604"/>
                  <a:pt x="4903" y="604"/>
                  <a:pt x="4903" y="604"/>
                </a:cubicBezTo>
                <a:cubicBezTo>
                  <a:pt x="4811" y="604"/>
                  <a:pt x="4811" y="604"/>
                  <a:pt x="4811" y="604"/>
                </a:cubicBezTo>
                <a:lnTo>
                  <a:pt x="4811" y="16"/>
                </a:lnTo>
                <a:close/>
                <a:moveTo>
                  <a:pt x="5202" y="608"/>
                </a:moveTo>
                <a:cubicBezTo>
                  <a:pt x="5268" y="608"/>
                  <a:pt x="5319" y="582"/>
                  <a:pt x="5356" y="530"/>
                </a:cubicBezTo>
                <a:cubicBezTo>
                  <a:pt x="5392" y="477"/>
                  <a:pt x="5410" y="401"/>
                  <a:pt x="5410" y="302"/>
                </a:cubicBezTo>
                <a:cubicBezTo>
                  <a:pt x="5410" y="101"/>
                  <a:pt x="5346" y="0"/>
                  <a:pt x="5216" y="0"/>
                </a:cubicBezTo>
                <a:cubicBezTo>
                  <a:pt x="5149" y="0"/>
                  <a:pt x="5097" y="27"/>
                  <a:pt x="5061" y="80"/>
                </a:cubicBezTo>
                <a:cubicBezTo>
                  <a:pt x="5025" y="133"/>
                  <a:pt x="5007" y="212"/>
                  <a:pt x="5007" y="316"/>
                </a:cubicBezTo>
                <a:cubicBezTo>
                  <a:pt x="5007" y="411"/>
                  <a:pt x="5024" y="483"/>
                  <a:pt x="5059" y="533"/>
                </a:cubicBezTo>
                <a:cubicBezTo>
                  <a:pt x="5093" y="583"/>
                  <a:pt x="5141" y="608"/>
                  <a:pt x="5202" y="608"/>
                </a:cubicBezTo>
                <a:close/>
                <a:moveTo>
                  <a:pt x="5212" y="76"/>
                </a:moveTo>
                <a:cubicBezTo>
                  <a:pt x="5279" y="76"/>
                  <a:pt x="5313" y="153"/>
                  <a:pt x="5313" y="308"/>
                </a:cubicBezTo>
                <a:cubicBezTo>
                  <a:pt x="5313" y="458"/>
                  <a:pt x="5279" y="533"/>
                  <a:pt x="5210" y="533"/>
                </a:cubicBezTo>
                <a:cubicBezTo>
                  <a:pt x="5140" y="533"/>
                  <a:pt x="5104" y="459"/>
                  <a:pt x="5104" y="312"/>
                </a:cubicBezTo>
                <a:cubicBezTo>
                  <a:pt x="5104" y="155"/>
                  <a:pt x="5140" y="76"/>
                  <a:pt x="5212" y="76"/>
                </a:cubicBezTo>
                <a:close/>
                <a:moveTo>
                  <a:pt x="209" y="1009"/>
                </a:moveTo>
                <a:cubicBezTo>
                  <a:pt x="141" y="1009"/>
                  <a:pt x="90" y="1036"/>
                  <a:pt x="54" y="1089"/>
                </a:cubicBezTo>
                <a:cubicBezTo>
                  <a:pt x="18" y="1142"/>
                  <a:pt x="0" y="1221"/>
                  <a:pt x="0" y="1325"/>
                </a:cubicBezTo>
                <a:cubicBezTo>
                  <a:pt x="0" y="1420"/>
                  <a:pt x="17" y="1492"/>
                  <a:pt x="52" y="1542"/>
                </a:cubicBezTo>
                <a:cubicBezTo>
                  <a:pt x="86" y="1592"/>
                  <a:pt x="134" y="1617"/>
                  <a:pt x="195" y="1617"/>
                </a:cubicBezTo>
                <a:cubicBezTo>
                  <a:pt x="261" y="1617"/>
                  <a:pt x="312" y="1591"/>
                  <a:pt x="348" y="1539"/>
                </a:cubicBezTo>
                <a:cubicBezTo>
                  <a:pt x="385" y="1486"/>
                  <a:pt x="403" y="1410"/>
                  <a:pt x="403" y="1311"/>
                </a:cubicBezTo>
                <a:cubicBezTo>
                  <a:pt x="403" y="1110"/>
                  <a:pt x="339" y="1009"/>
                  <a:pt x="209" y="1009"/>
                </a:cubicBezTo>
                <a:close/>
                <a:moveTo>
                  <a:pt x="202" y="1542"/>
                </a:moveTo>
                <a:cubicBezTo>
                  <a:pt x="132" y="1542"/>
                  <a:pt x="97" y="1468"/>
                  <a:pt x="97" y="1321"/>
                </a:cubicBezTo>
                <a:cubicBezTo>
                  <a:pt x="97" y="1164"/>
                  <a:pt x="133" y="1085"/>
                  <a:pt x="205" y="1085"/>
                </a:cubicBezTo>
                <a:cubicBezTo>
                  <a:pt x="272" y="1085"/>
                  <a:pt x="306" y="1162"/>
                  <a:pt x="306" y="1317"/>
                </a:cubicBezTo>
                <a:cubicBezTo>
                  <a:pt x="306" y="1467"/>
                  <a:pt x="271" y="1542"/>
                  <a:pt x="202" y="1542"/>
                </a:cubicBezTo>
                <a:close/>
                <a:moveTo>
                  <a:pt x="511" y="1012"/>
                </a:moveTo>
                <a:cubicBezTo>
                  <a:pt x="603" y="1012"/>
                  <a:pt x="603" y="1012"/>
                  <a:pt x="603" y="1012"/>
                </a:cubicBezTo>
                <a:cubicBezTo>
                  <a:pt x="603" y="1600"/>
                  <a:pt x="603" y="1600"/>
                  <a:pt x="603" y="1600"/>
                </a:cubicBezTo>
                <a:cubicBezTo>
                  <a:pt x="511" y="1600"/>
                  <a:pt x="511" y="1600"/>
                  <a:pt x="511" y="1600"/>
                </a:cubicBezTo>
                <a:lnTo>
                  <a:pt x="511" y="1012"/>
                </a:lnTo>
                <a:close/>
                <a:moveTo>
                  <a:pt x="921" y="1009"/>
                </a:moveTo>
                <a:cubicBezTo>
                  <a:pt x="853" y="1009"/>
                  <a:pt x="802" y="1036"/>
                  <a:pt x="766" y="1089"/>
                </a:cubicBezTo>
                <a:cubicBezTo>
                  <a:pt x="730" y="1142"/>
                  <a:pt x="712" y="1221"/>
                  <a:pt x="712" y="1325"/>
                </a:cubicBezTo>
                <a:cubicBezTo>
                  <a:pt x="712" y="1420"/>
                  <a:pt x="729" y="1492"/>
                  <a:pt x="764" y="1542"/>
                </a:cubicBezTo>
                <a:cubicBezTo>
                  <a:pt x="798" y="1592"/>
                  <a:pt x="846" y="1617"/>
                  <a:pt x="907" y="1617"/>
                </a:cubicBezTo>
                <a:cubicBezTo>
                  <a:pt x="973" y="1617"/>
                  <a:pt x="1024" y="1591"/>
                  <a:pt x="1060" y="1539"/>
                </a:cubicBezTo>
                <a:cubicBezTo>
                  <a:pt x="1097" y="1486"/>
                  <a:pt x="1115" y="1410"/>
                  <a:pt x="1115" y="1311"/>
                </a:cubicBezTo>
                <a:cubicBezTo>
                  <a:pt x="1115" y="1110"/>
                  <a:pt x="1050" y="1009"/>
                  <a:pt x="921" y="1009"/>
                </a:cubicBezTo>
                <a:close/>
                <a:moveTo>
                  <a:pt x="914" y="1542"/>
                </a:moveTo>
                <a:cubicBezTo>
                  <a:pt x="844" y="1542"/>
                  <a:pt x="809" y="1468"/>
                  <a:pt x="809" y="1321"/>
                </a:cubicBezTo>
                <a:cubicBezTo>
                  <a:pt x="809" y="1164"/>
                  <a:pt x="845" y="1085"/>
                  <a:pt x="917" y="1085"/>
                </a:cubicBezTo>
                <a:cubicBezTo>
                  <a:pt x="984" y="1085"/>
                  <a:pt x="1018" y="1162"/>
                  <a:pt x="1018" y="1317"/>
                </a:cubicBezTo>
                <a:cubicBezTo>
                  <a:pt x="1018" y="1467"/>
                  <a:pt x="983" y="1542"/>
                  <a:pt x="914" y="1542"/>
                </a:cubicBezTo>
                <a:close/>
                <a:moveTo>
                  <a:pt x="1388" y="1009"/>
                </a:moveTo>
                <a:cubicBezTo>
                  <a:pt x="1320" y="1009"/>
                  <a:pt x="1269" y="1036"/>
                  <a:pt x="1233" y="1089"/>
                </a:cubicBezTo>
                <a:cubicBezTo>
                  <a:pt x="1197" y="1142"/>
                  <a:pt x="1179" y="1221"/>
                  <a:pt x="1179" y="1325"/>
                </a:cubicBezTo>
                <a:cubicBezTo>
                  <a:pt x="1179" y="1420"/>
                  <a:pt x="1196" y="1492"/>
                  <a:pt x="1230" y="1542"/>
                </a:cubicBezTo>
                <a:cubicBezTo>
                  <a:pt x="1265" y="1592"/>
                  <a:pt x="1313" y="1617"/>
                  <a:pt x="1374" y="1617"/>
                </a:cubicBezTo>
                <a:cubicBezTo>
                  <a:pt x="1440" y="1617"/>
                  <a:pt x="1491" y="1591"/>
                  <a:pt x="1527" y="1539"/>
                </a:cubicBezTo>
                <a:cubicBezTo>
                  <a:pt x="1564" y="1486"/>
                  <a:pt x="1582" y="1410"/>
                  <a:pt x="1582" y="1311"/>
                </a:cubicBezTo>
                <a:cubicBezTo>
                  <a:pt x="1582" y="1110"/>
                  <a:pt x="1517" y="1009"/>
                  <a:pt x="1388" y="1009"/>
                </a:cubicBezTo>
                <a:close/>
                <a:moveTo>
                  <a:pt x="1381" y="1542"/>
                </a:moveTo>
                <a:cubicBezTo>
                  <a:pt x="1311" y="1542"/>
                  <a:pt x="1276" y="1468"/>
                  <a:pt x="1276" y="1321"/>
                </a:cubicBezTo>
                <a:cubicBezTo>
                  <a:pt x="1276" y="1164"/>
                  <a:pt x="1312" y="1085"/>
                  <a:pt x="1383" y="1085"/>
                </a:cubicBezTo>
                <a:cubicBezTo>
                  <a:pt x="1451" y="1085"/>
                  <a:pt x="1485" y="1162"/>
                  <a:pt x="1485" y="1317"/>
                </a:cubicBezTo>
                <a:cubicBezTo>
                  <a:pt x="1485" y="1467"/>
                  <a:pt x="1450" y="1542"/>
                  <a:pt x="1381" y="1542"/>
                </a:cubicBezTo>
                <a:close/>
                <a:moveTo>
                  <a:pt x="1691" y="1012"/>
                </a:moveTo>
                <a:cubicBezTo>
                  <a:pt x="1783" y="1012"/>
                  <a:pt x="1783" y="1012"/>
                  <a:pt x="1783" y="1012"/>
                </a:cubicBezTo>
                <a:cubicBezTo>
                  <a:pt x="1783" y="1600"/>
                  <a:pt x="1783" y="1600"/>
                  <a:pt x="1783" y="1600"/>
                </a:cubicBezTo>
                <a:cubicBezTo>
                  <a:pt x="1691" y="1600"/>
                  <a:pt x="1691" y="1600"/>
                  <a:pt x="1691" y="1600"/>
                </a:cubicBezTo>
                <a:lnTo>
                  <a:pt x="1691" y="1012"/>
                </a:lnTo>
                <a:close/>
                <a:moveTo>
                  <a:pt x="2100" y="1009"/>
                </a:moveTo>
                <a:cubicBezTo>
                  <a:pt x="2032" y="1009"/>
                  <a:pt x="1980" y="1036"/>
                  <a:pt x="1945" y="1089"/>
                </a:cubicBezTo>
                <a:cubicBezTo>
                  <a:pt x="1909" y="1142"/>
                  <a:pt x="1891" y="1221"/>
                  <a:pt x="1891" y="1325"/>
                </a:cubicBezTo>
                <a:cubicBezTo>
                  <a:pt x="1891" y="1420"/>
                  <a:pt x="1908" y="1492"/>
                  <a:pt x="1942" y="1542"/>
                </a:cubicBezTo>
                <a:cubicBezTo>
                  <a:pt x="1977" y="1592"/>
                  <a:pt x="2025" y="1617"/>
                  <a:pt x="2086" y="1617"/>
                </a:cubicBezTo>
                <a:cubicBezTo>
                  <a:pt x="2152" y="1617"/>
                  <a:pt x="2203" y="1591"/>
                  <a:pt x="2239" y="1539"/>
                </a:cubicBezTo>
                <a:cubicBezTo>
                  <a:pt x="2276" y="1486"/>
                  <a:pt x="2294" y="1410"/>
                  <a:pt x="2294" y="1311"/>
                </a:cubicBezTo>
                <a:cubicBezTo>
                  <a:pt x="2294" y="1110"/>
                  <a:pt x="2229" y="1009"/>
                  <a:pt x="2100" y="1009"/>
                </a:cubicBezTo>
                <a:close/>
                <a:moveTo>
                  <a:pt x="2093" y="1542"/>
                </a:moveTo>
                <a:cubicBezTo>
                  <a:pt x="2023" y="1542"/>
                  <a:pt x="1988" y="1468"/>
                  <a:pt x="1988" y="1321"/>
                </a:cubicBezTo>
                <a:cubicBezTo>
                  <a:pt x="1988" y="1164"/>
                  <a:pt x="2024" y="1085"/>
                  <a:pt x="2095" y="1085"/>
                </a:cubicBezTo>
                <a:cubicBezTo>
                  <a:pt x="2163" y="1085"/>
                  <a:pt x="2197" y="1162"/>
                  <a:pt x="2197" y="1317"/>
                </a:cubicBezTo>
                <a:cubicBezTo>
                  <a:pt x="2197" y="1467"/>
                  <a:pt x="2162" y="1542"/>
                  <a:pt x="2093" y="1542"/>
                </a:cubicBezTo>
                <a:close/>
                <a:moveTo>
                  <a:pt x="2391" y="1012"/>
                </a:moveTo>
                <a:cubicBezTo>
                  <a:pt x="2503" y="1012"/>
                  <a:pt x="2503" y="1012"/>
                  <a:pt x="2503" y="1012"/>
                </a:cubicBezTo>
                <a:cubicBezTo>
                  <a:pt x="2503" y="1600"/>
                  <a:pt x="2503" y="1600"/>
                  <a:pt x="2503" y="1600"/>
                </a:cubicBezTo>
                <a:cubicBezTo>
                  <a:pt x="2391" y="1600"/>
                  <a:pt x="2391" y="1600"/>
                  <a:pt x="2391" y="1600"/>
                </a:cubicBezTo>
                <a:lnTo>
                  <a:pt x="2391" y="1012"/>
                </a:lnTo>
                <a:close/>
                <a:moveTo>
                  <a:pt x="2651" y="1012"/>
                </a:moveTo>
                <a:cubicBezTo>
                  <a:pt x="2743" y="1012"/>
                  <a:pt x="2743" y="1012"/>
                  <a:pt x="2743" y="1012"/>
                </a:cubicBezTo>
                <a:cubicBezTo>
                  <a:pt x="2743" y="1600"/>
                  <a:pt x="2743" y="1600"/>
                  <a:pt x="2743" y="1600"/>
                </a:cubicBezTo>
                <a:cubicBezTo>
                  <a:pt x="2651" y="1600"/>
                  <a:pt x="2651" y="1600"/>
                  <a:pt x="2651" y="1600"/>
                </a:cubicBezTo>
                <a:lnTo>
                  <a:pt x="2651" y="1012"/>
                </a:lnTo>
                <a:close/>
                <a:moveTo>
                  <a:pt x="3057" y="1009"/>
                </a:moveTo>
                <a:cubicBezTo>
                  <a:pt x="2989" y="1009"/>
                  <a:pt x="2938" y="1036"/>
                  <a:pt x="2902" y="1089"/>
                </a:cubicBezTo>
                <a:cubicBezTo>
                  <a:pt x="2866" y="1142"/>
                  <a:pt x="2848" y="1221"/>
                  <a:pt x="2848" y="1325"/>
                </a:cubicBezTo>
                <a:cubicBezTo>
                  <a:pt x="2848" y="1420"/>
                  <a:pt x="2865" y="1492"/>
                  <a:pt x="2899" y="1542"/>
                </a:cubicBezTo>
                <a:cubicBezTo>
                  <a:pt x="2934" y="1592"/>
                  <a:pt x="2982" y="1617"/>
                  <a:pt x="3043" y="1617"/>
                </a:cubicBezTo>
                <a:cubicBezTo>
                  <a:pt x="3109" y="1617"/>
                  <a:pt x="3160" y="1591"/>
                  <a:pt x="3196" y="1539"/>
                </a:cubicBezTo>
                <a:cubicBezTo>
                  <a:pt x="3233" y="1486"/>
                  <a:pt x="3251" y="1410"/>
                  <a:pt x="3251" y="1311"/>
                </a:cubicBezTo>
                <a:cubicBezTo>
                  <a:pt x="3251" y="1110"/>
                  <a:pt x="3186" y="1009"/>
                  <a:pt x="3057" y="1009"/>
                </a:cubicBezTo>
                <a:close/>
                <a:moveTo>
                  <a:pt x="3050" y="1542"/>
                </a:moveTo>
                <a:cubicBezTo>
                  <a:pt x="2980" y="1542"/>
                  <a:pt x="2945" y="1468"/>
                  <a:pt x="2945" y="1321"/>
                </a:cubicBezTo>
                <a:cubicBezTo>
                  <a:pt x="2945" y="1164"/>
                  <a:pt x="2981" y="1085"/>
                  <a:pt x="3052" y="1085"/>
                </a:cubicBezTo>
                <a:cubicBezTo>
                  <a:pt x="3120" y="1085"/>
                  <a:pt x="3154" y="1162"/>
                  <a:pt x="3154" y="1317"/>
                </a:cubicBezTo>
                <a:cubicBezTo>
                  <a:pt x="3154" y="1467"/>
                  <a:pt x="3119" y="1542"/>
                  <a:pt x="3050" y="1542"/>
                </a:cubicBezTo>
                <a:close/>
                <a:moveTo>
                  <a:pt x="3524" y="1009"/>
                </a:moveTo>
                <a:cubicBezTo>
                  <a:pt x="3456" y="1009"/>
                  <a:pt x="3404" y="1036"/>
                  <a:pt x="3369" y="1089"/>
                </a:cubicBezTo>
                <a:cubicBezTo>
                  <a:pt x="3333" y="1142"/>
                  <a:pt x="3315" y="1221"/>
                  <a:pt x="3315" y="1325"/>
                </a:cubicBezTo>
                <a:cubicBezTo>
                  <a:pt x="3315" y="1420"/>
                  <a:pt x="3332" y="1492"/>
                  <a:pt x="3366" y="1542"/>
                </a:cubicBezTo>
                <a:cubicBezTo>
                  <a:pt x="3401" y="1592"/>
                  <a:pt x="3448" y="1617"/>
                  <a:pt x="3510" y="1617"/>
                </a:cubicBezTo>
                <a:cubicBezTo>
                  <a:pt x="3575" y="1617"/>
                  <a:pt x="3627" y="1591"/>
                  <a:pt x="3663" y="1539"/>
                </a:cubicBezTo>
                <a:cubicBezTo>
                  <a:pt x="3700" y="1486"/>
                  <a:pt x="3718" y="1410"/>
                  <a:pt x="3718" y="1311"/>
                </a:cubicBezTo>
                <a:cubicBezTo>
                  <a:pt x="3718" y="1110"/>
                  <a:pt x="3653" y="1009"/>
                  <a:pt x="3524" y="1009"/>
                </a:cubicBezTo>
                <a:close/>
                <a:moveTo>
                  <a:pt x="3517" y="1542"/>
                </a:moveTo>
                <a:cubicBezTo>
                  <a:pt x="3447" y="1542"/>
                  <a:pt x="3412" y="1468"/>
                  <a:pt x="3412" y="1321"/>
                </a:cubicBezTo>
                <a:cubicBezTo>
                  <a:pt x="3412" y="1164"/>
                  <a:pt x="3448" y="1085"/>
                  <a:pt x="3519" y="1085"/>
                </a:cubicBezTo>
                <a:cubicBezTo>
                  <a:pt x="3587" y="1085"/>
                  <a:pt x="3621" y="1162"/>
                  <a:pt x="3621" y="1317"/>
                </a:cubicBezTo>
                <a:cubicBezTo>
                  <a:pt x="3621" y="1467"/>
                  <a:pt x="3586" y="1542"/>
                  <a:pt x="3517" y="1542"/>
                </a:cubicBezTo>
                <a:close/>
                <a:moveTo>
                  <a:pt x="3991" y="1009"/>
                </a:moveTo>
                <a:cubicBezTo>
                  <a:pt x="3923" y="1009"/>
                  <a:pt x="3871" y="1036"/>
                  <a:pt x="3835" y="1089"/>
                </a:cubicBezTo>
                <a:cubicBezTo>
                  <a:pt x="3799" y="1142"/>
                  <a:pt x="3782" y="1221"/>
                  <a:pt x="3782" y="1325"/>
                </a:cubicBezTo>
                <a:cubicBezTo>
                  <a:pt x="3782" y="1420"/>
                  <a:pt x="3799" y="1492"/>
                  <a:pt x="3833" y="1542"/>
                </a:cubicBezTo>
                <a:cubicBezTo>
                  <a:pt x="3867" y="1592"/>
                  <a:pt x="3915" y="1617"/>
                  <a:pt x="3977" y="1617"/>
                </a:cubicBezTo>
                <a:cubicBezTo>
                  <a:pt x="4042" y="1617"/>
                  <a:pt x="4093" y="1591"/>
                  <a:pt x="4130" y="1539"/>
                </a:cubicBezTo>
                <a:cubicBezTo>
                  <a:pt x="4166" y="1486"/>
                  <a:pt x="4185" y="1410"/>
                  <a:pt x="4185" y="1311"/>
                </a:cubicBezTo>
                <a:cubicBezTo>
                  <a:pt x="4185" y="1110"/>
                  <a:pt x="4120" y="1009"/>
                  <a:pt x="3991" y="1009"/>
                </a:cubicBezTo>
                <a:close/>
                <a:moveTo>
                  <a:pt x="3984" y="1542"/>
                </a:moveTo>
                <a:cubicBezTo>
                  <a:pt x="3914" y="1542"/>
                  <a:pt x="3879" y="1468"/>
                  <a:pt x="3879" y="1321"/>
                </a:cubicBezTo>
                <a:cubicBezTo>
                  <a:pt x="3879" y="1164"/>
                  <a:pt x="3915" y="1085"/>
                  <a:pt x="3986" y="1085"/>
                </a:cubicBezTo>
                <a:cubicBezTo>
                  <a:pt x="4054" y="1085"/>
                  <a:pt x="4087" y="1162"/>
                  <a:pt x="4087" y="1317"/>
                </a:cubicBezTo>
                <a:cubicBezTo>
                  <a:pt x="4087" y="1467"/>
                  <a:pt x="4053" y="1542"/>
                  <a:pt x="3984" y="1542"/>
                </a:cubicBezTo>
                <a:close/>
                <a:moveTo>
                  <a:pt x="4291" y="1012"/>
                </a:moveTo>
                <a:cubicBezTo>
                  <a:pt x="4383" y="1012"/>
                  <a:pt x="4383" y="1012"/>
                  <a:pt x="4383" y="1012"/>
                </a:cubicBezTo>
                <a:cubicBezTo>
                  <a:pt x="4383" y="1600"/>
                  <a:pt x="4383" y="1600"/>
                  <a:pt x="4383" y="1600"/>
                </a:cubicBezTo>
                <a:cubicBezTo>
                  <a:pt x="4291" y="1600"/>
                  <a:pt x="4291" y="1600"/>
                  <a:pt x="4291" y="1600"/>
                </a:cubicBezTo>
                <a:lnTo>
                  <a:pt x="4291" y="1012"/>
                </a:lnTo>
                <a:close/>
                <a:moveTo>
                  <a:pt x="4703" y="1009"/>
                </a:moveTo>
                <a:cubicBezTo>
                  <a:pt x="4635" y="1009"/>
                  <a:pt x="4583" y="1036"/>
                  <a:pt x="4547" y="1089"/>
                </a:cubicBezTo>
                <a:cubicBezTo>
                  <a:pt x="4511" y="1142"/>
                  <a:pt x="4494" y="1221"/>
                  <a:pt x="4494" y="1325"/>
                </a:cubicBezTo>
                <a:cubicBezTo>
                  <a:pt x="4494" y="1420"/>
                  <a:pt x="4511" y="1492"/>
                  <a:pt x="4545" y="1542"/>
                </a:cubicBezTo>
                <a:cubicBezTo>
                  <a:pt x="4579" y="1592"/>
                  <a:pt x="4627" y="1617"/>
                  <a:pt x="4689" y="1617"/>
                </a:cubicBezTo>
                <a:cubicBezTo>
                  <a:pt x="4754" y="1617"/>
                  <a:pt x="4805" y="1591"/>
                  <a:pt x="4842" y="1539"/>
                </a:cubicBezTo>
                <a:cubicBezTo>
                  <a:pt x="4878" y="1486"/>
                  <a:pt x="4897" y="1410"/>
                  <a:pt x="4897" y="1311"/>
                </a:cubicBezTo>
                <a:cubicBezTo>
                  <a:pt x="4897" y="1110"/>
                  <a:pt x="4832" y="1009"/>
                  <a:pt x="4703" y="1009"/>
                </a:cubicBezTo>
                <a:close/>
                <a:moveTo>
                  <a:pt x="4696" y="1542"/>
                </a:moveTo>
                <a:cubicBezTo>
                  <a:pt x="4626" y="1542"/>
                  <a:pt x="4591" y="1468"/>
                  <a:pt x="4591" y="1321"/>
                </a:cubicBezTo>
                <a:cubicBezTo>
                  <a:pt x="4591" y="1164"/>
                  <a:pt x="4627" y="1085"/>
                  <a:pt x="4698" y="1085"/>
                </a:cubicBezTo>
                <a:cubicBezTo>
                  <a:pt x="4766" y="1085"/>
                  <a:pt x="4799" y="1162"/>
                  <a:pt x="4799" y="1317"/>
                </a:cubicBezTo>
                <a:cubicBezTo>
                  <a:pt x="4799" y="1467"/>
                  <a:pt x="4765" y="1542"/>
                  <a:pt x="4696" y="1542"/>
                </a:cubicBezTo>
                <a:close/>
                <a:moveTo>
                  <a:pt x="5169" y="1009"/>
                </a:moveTo>
                <a:cubicBezTo>
                  <a:pt x="5102" y="1009"/>
                  <a:pt x="5050" y="1036"/>
                  <a:pt x="5014" y="1089"/>
                </a:cubicBezTo>
                <a:cubicBezTo>
                  <a:pt x="4978" y="1142"/>
                  <a:pt x="4960" y="1221"/>
                  <a:pt x="4960" y="1325"/>
                </a:cubicBezTo>
                <a:cubicBezTo>
                  <a:pt x="4960" y="1420"/>
                  <a:pt x="4978" y="1492"/>
                  <a:pt x="5012" y="1542"/>
                </a:cubicBezTo>
                <a:cubicBezTo>
                  <a:pt x="5046" y="1592"/>
                  <a:pt x="5094" y="1617"/>
                  <a:pt x="5155" y="1617"/>
                </a:cubicBezTo>
                <a:cubicBezTo>
                  <a:pt x="5221" y="1617"/>
                  <a:pt x="5272" y="1591"/>
                  <a:pt x="5309" y="1539"/>
                </a:cubicBezTo>
                <a:cubicBezTo>
                  <a:pt x="5345" y="1486"/>
                  <a:pt x="5364" y="1410"/>
                  <a:pt x="5364" y="1311"/>
                </a:cubicBezTo>
                <a:cubicBezTo>
                  <a:pt x="5364" y="1110"/>
                  <a:pt x="5299" y="1009"/>
                  <a:pt x="5169" y="1009"/>
                </a:cubicBezTo>
                <a:close/>
                <a:moveTo>
                  <a:pt x="5163" y="1542"/>
                </a:moveTo>
                <a:cubicBezTo>
                  <a:pt x="5093" y="1542"/>
                  <a:pt x="5058" y="1468"/>
                  <a:pt x="5058" y="1321"/>
                </a:cubicBezTo>
                <a:cubicBezTo>
                  <a:pt x="5058" y="1164"/>
                  <a:pt x="5093" y="1085"/>
                  <a:pt x="5165" y="1085"/>
                </a:cubicBezTo>
                <a:cubicBezTo>
                  <a:pt x="5232" y="1085"/>
                  <a:pt x="5266" y="1162"/>
                  <a:pt x="5266" y="1317"/>
                </a:cubicBezTo>
                <a:cubicBezTo>
                  <a:pt x="5266" y="1467"/>
                  <a:pt x="5232" y="1542"/>
                  <a:pt x="5163" y="154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 name="TextBox 27"/>
          <p:cNvSpPr txBox="1"/>
          <p:nvPr/>
        </p:nvSpPr>
        <p:spPr>
          <a:xfrm>
            <a:off x="7976720"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Why did it </a:t>
            </a:r>
            <a:r>
              <a:rPr kumimoji="0" lang="en-US" sz="16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light"/>
                <a:ea typeface="+mn-ea"/>
                <a:cs typeface="+mn-cs"/>
              </a:rPr>
              <a:t>happen?</a:t>
            </a:r>
          </a:p>
        </p:txBody>
      </p:sp>
      <p:sp>
        <p:nvSpPr>
          <p:cNvPr id="29" name="TextBox 28"/>
          <p:cNvSpPr txBox="1"/>
          <p:nvPr/>
        </p:nvSpPr>
        <p:spPr>
          <a:xfrm>
            <a:off x="9942898"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What will </a:t>
            </a:r>
            <a:r>
              <a:rPr kumimoji="0" lang="en-US" sz="16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light"/>
                <a:ea typeface="+mn-ea"/>
                <a:cs typeface="+mn-cs"/>
              </a:rPr>
              <a:t>happen?</a:t>
            </a:r>
          </a:p>
        </p:txBody>
      </p:sp>
      <p:sp>
        <p:nvSpPr>
          <p:cNvPr id="30" name="TextBox 29"/>
          <p:cNvSpPr txBox="1"/>
          <p:nvPr/>
        </p:nvSpPr>
        <p:spPr>
          <a:xfrm>
            <a:off x="11856824"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What</a:t>
            </a:r>
            <a:r>
              <a:rPr kumimoji="0" lang="en-US" sz="16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light"/>
                <a:ea typeface="+mn-ea"/>
                <a:cs typeface="+mn-cs"/>
              </a:rPr>
              <a:t> should I do?</a:t>
            </a:r>
          </a:p>
        </p:txBody>
      </p:sp>
      <p:sp>
        <p:nvSpPr>
          <p:cNvPr id="31" name="TextBox 30"/>
          <p:cNvSpPr txBox="1"/>
          <p:nvPr/>
        </p:nvSpPr>
        <p:spPr>
          <a:xfrm>
            <a:off x="6075857"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What</a:t>
            </a:r>
            <a:r>
              <a:rPr kumimoji="0" lang="en-US" sz="16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light"/>
                <a:ea typeface="+mn-ea"/>
                <a:cs typeface="+mn-cs"/>
              </a:rPr>
              <a:t> happened?</a:t>
            </a:r>
          </a:p>
        </p:txBody>
      </p:sp>
      <p:pic>
        <p:nvPicPr>
          <p:cNvPr id="33" name="Picture 32"/>
          <p:cNvPicPr>
            <a:picLocks noChangeAspect="1"/>
          </p:cNvPicPr>
          <p:nvPr/>
        </p:nvPicPr>
        <p:blipFill>
          <a:blip r:embed="rId3"/>
          <a:stretch>
            <a:fillRect/>
          </a:stretch>
        </p:blipFill>
        <p:spPr>
          <a:xfrm>
            <a:off x="4752034" y="1384004"/>
            <a:ext cx="473832" cy="538747"/>
          </a:xfrm>
          <a:prstGeom prst="rect">
            <a:avLst/>
          </a:prstGeom>
        </p:spPr>
      </p:pic>
      <p:pic>
        <p:nvPicPr>
          <p:cNvPr id="34" name="Picture 33"/>
          <p:cNvPicPr>
            <a:picLocks noChangeAspect="1"/>
          </p:cNvPicPr>
          <p:nvPr/>
        </p:nvPicPr>
        <p:blipFill>
          <a:blip r:embed="rId4"/>
          <a:stretch>
            <a:fillRect/>
          </a:stretch>
        </p:blipFill>
        <p:spPr>
          <a:xfrm rot="5400000">
            <a:off x="4699357" y="2419247"/>
            <a:ext cx="579186" cy="363714"/>
          </a:xfrm>
          <a:prstGeom prst="rect">
            <a:avLst/>
          </a:prstGeom>
        </p:spPr>
      </p:pic>
      <p:pic>
        <p:nvPicPr>
          <p:cNvPr id="36" name="Picture 35"/>
          <p:cNvPicPr>
            <a:picLocks noChangeAspect="1"/>
          </p:cNvPicPr>
          <p:nvPr/>
        </p:nvPicPr>
        <p:blipFill>
          <a:blip r:embed="rId5"/>
          <a:stretch>
            <a:fillRect/>
          </a:stretch>
        </p:blipFill>
        <p:spPr>
          <a:xfrm>
            <a:off x="4728042" y="4338714"/>
            <a:ext cx="521817" cy="413040"/>
          </a:xfrm>
          <a:prstGeom prst="rect">
            <a:avLst/>
          </a:prstGeom>
        </p:spPr>
      </p:pic>
      <p:pic>
        <p:nvPicPr>
          <p:cNvPr id="37" name="Picture 36"/>
          <p:cNvPicPr>
            <a:picLocks noChangeAspect="1"/>
          </p:cNvPicPr>
          <p:nvPr/>
        </p:nvPicPr>
        <p:blipFill>
          <a:blip r:embed="rId6"/>
          <a:stretch>
            <a:fillRect/>
          </a:stretch>
        </p:blipFill>
        <p:spPr>
          <a:xfrm>
            <a:off x="4794019" y="5247082"/>
            <a:ext cx="389863" cy="508817"/>
          </a:xfrm>
          <a:prstGeom prst="rect">
            <a:avLst/>
          </a:prstGeom>
        </p:spPr>
      </p:pic>
      <p:pic>
        <p:nvPicPr>
          <p:cNvPr id="20" name="Picture 19"/>
          <p:cNvPicPr>
            <a:picLocks noChangeAspect="1"/>
          </p:cNvPicPr>
          <p:nvPr/>
        </p:nvPicPr>
        <p:blipFill>
          <a:blip r:embed="rId7"/>
          <a:stretch>
            <a:fillRect/>
          </a:stretch>
        </p:blipFill>
        <p:spPr>
          <a:xfrm>
            <a:off x="6994569" y="3274643"/>
            <a:ext cx="449065" cy="552553"/>
          </a:xfrm>
          <a:prstGeom prst="rect">
            <a:avLst/>
          </a:prstGeom>
        </p:spPr>
      </p:pic>
      <p:pic>
        <p:nvPicPr>
          <p:cNvPr id="26" name="Picture 25"/>
          <p:cNvPicPr>
            <a:picLocks noChangeAspect="1"/>
          </p:cNvPicPr>
          <p:nvPr/>
        </p:nvPicPr>
        <p:blipFill>
          <a:blip r:embed="rId8"/>
          <a:stretch>
            <a:fillRect/>
          </a:stretch>
        </p:blipFill>
        <p:spPr>
          <a:xfrm>
            <a:off x="8819971" y="3221963"/>
            <a:ext cx="676674" cy="417483"/>
          </a:xfrm>
          <a:prstGeom prst="rect">
            <a:avLst/>
          </a:prstGeom>
        </p:spPr>
      </p:pic>
      <p:pic>
        <p:nvPicPr>
          <p:cNvPr id="38" name="Picture 37"/>
          <p:cNvPicPr>
            <a:picLocks noChangeAspect="1"/>
          </p:cNvPicPr>
          <p:nvPr/>
        </p:nvPicPr>
        <p:blipFill>
          <a:blip r:embed="rId9"/>
          <a:stretch>
            <a:fillRect/>
          </a:stretch>
        </p:blipFill>
        <p:spPr>
          <a:xfrm>
            <a:off x="10694642" y="3233321"/>
            <a:ext cx="682825" cy="675341"/>
          </a:xfrm>
          <a:prstGeom prst="rect">
            <a:avLst/>
          </a:prstGeom>
        </p:spPr>
      </p:pic>
      <p:pic>
        <p:nvPicPr>
          <p:cNvPr id="39" name="Picture 38"/>
          <p:cNvPicPr>
            <a:picLocks noChangeAspect="1"/>
          </p:cNvPicPr>
          <p:nvPr/>
        </p:nvPicPr>
        <p:blipFill>
          <a:blip r:embed="rId10"/>
          <a:stretch>
            <a:fillRect/>
          </a:stretch>
        </p:blipFill>
        <p:spPr>
          <a:xfrm>
            <a:off x="12633348" y="3233322"/>
            <a:ext cx="676674" cy="675341"/>
          </a:xfrm>
          <a:prstGeom prst="rect">
            <a:avLst/>
          </a:prstGeom>
        </p:spPr>
      </p:pic>
      <p:sp useBgFill="1">
        <p:nvSpPr>
          <p:cNvPr id="3" name="Rectangle 2"/>
          <p:cNvSpPr/>
          <p:nvPr/>
        </p:nvSpPr>
        <p:spPr bwMode="auto">
          <a:xfrm>
            <a:off x="6437025" y="2678156"/>
            <a:ext cx="8016916" cy="225563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extBox 1"/>
          <p:cNvSpPr txBox="1"/>
          <p:nvPr/>
        </p:nvSpPr>
        <p:spPr>
          <a:xfrm>
            <a:off x="6527356" y="2875197"/>
            <a:ext cx="2531177" cy="1403461"/>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9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Intelligent </a:t>
            </a:r>
            <a:br>
              <a:rPr kumimoji="0" lang="en-US" sz="39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br>
            <a:r>
              <a:rPr kumimoji="0" lang="en-US" sz="39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action</a:t>
            </a:r>
          </a:p>
        </p:txBody>
      </p:sp>
    </p:spTree>
    <p:extLst>
      <p:ext uri="{BB962C8B-B14F-4D97-AF65-F5344CB8AC3E}">
        <p14:creationId xmlns:p14="http://schemas.microsoft.com/office/powerpoint/2010/main" val="8097093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5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50"/>
                                        <p:tgtEl>
                                          <p:spTgt spid="4"/>
                                        </p:tgtEl>
                                      </p:cBhvr>
                                    </p:animEffect>
                                  </p:childTnLst>
                                </p:cTn>
                              </p:par>
                              <p:par>
                                <p:cTn id="11" presetID="10" presetClass="entr" presetSubtype="0" fill="hold" nodeType="withEffect">
                                  <p:stCondLst>
                                    <p:cond delay="10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250"/>
                                        <p:tgtEl>
                                          <p:spTgt spid="34"/>
                                        </p:tgtEl>
                                      </p:cBhvr>
                                    </p:animEffect>
                                  </p:childTnLst>
                                </p:cTn>
                              </p:par>
                              <p:par>
                                <p:cTn id="14" presetID="10" presetClass="entr" presetSubtype="0" fill="hold" nodeType="withEffect">
                                  <p:stCondLst>
                                    <p:cond delay="30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50"/>
                                        <p:tgtEl>
                                          <p:spTgt spid="36"/>
                                        </p:tgtEl>
                                      </p:cBhvr>
                                    </p:animEffect>
                                  </p:childTnLst>
                                </p:cTn>
                              </p:par>
                              <p:par>
                                <p:cTn id="17" presetID="10" presetClass="entr" presetSubtype="0" fill="hold" nodeType="withEffect">
                                  <p:stCondLst>
                                    <p:cond delay="40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250"/>
                                        <p:tgtEl>
                                          <p:spTgt spid="37"/>
                                        </p:tgtEl>
                                      </p:cBhvr>
                                    </p:animEffect>
                                  </p:childTnLst>
                                </p:cTn>
                              </p:par>
                              <p:par>
                                <p:cTn id="20" presetID="10" presetClass="entr" presetSubtype="0" fill="hold" nodeType="withEffect">
                                  <p:stCondLst>
                                    <p:cond delay="15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250"/>
                                        <p:tgtEl>
                                          <p:spTgt spid="5"/>
                                        </p:tgtEl>
                                      </p:cBhvr>
                                    </p:animEffect>
                                  </p:childTnLst>
                                </p:cTn>
                              </p:par>
                              <p:par>
                                <p:cTn id="23" presetID="10" presetClass="entr" presetSubtype="0" fill="hold" grpId="0" nodeType="withEffect">
                                  <p:stCondLst>
                                    <p:cond delay="155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250"/>
                                        <p:tgtEl>
                                          <p:spTgt spid="27"/>
                                        </p:tgtEl>
                                      </p:cBhvr>
                                    </p:animEffect>
                                  </p:childTnLst>
                                </p:cTn>
                              </p:par>
                              <p:par>
                                <p:cTn id="26" presetID="35" presetClass="path" presetSubtype="0" decel="100000" fill="hold" grpId="1" nodeType="withEffect">
                                  <p:stCondLst>
                                    <p:cond delay="800"/>
                                  </p:stCondLst>
                                  <p:childTnLst>
                                    <p:animMotion origin="layout" path="M 1.87133E-6 3.25011E-6 L -0.04685 3.25011E-6 " pathEditMode="relative" rAng="0" ptsTypes="AA">
                                      <p:cBhvr>
                                        <p:cTn id="27" dur="1500" spd="-100000" fill="hold"/>
                                        <p:tgtEl>
                                          <p:spTgt spid="27"/>
                                        </p:tgtEl>
                                        <p:attrNameLst>
                                          <p:attrName>ppt_x</p:attrName>
                                          <p:attrName>ppt_y</p:attrName>
                                        </p:attrNameLst>
                                      </p:cBhvr>
                                      <p:rCtr x="-2349" y="0"/>
                                    </p:animMotion>
                                  </p:childTnLst>
                                </p:cTn>
                              </p:par>
                              <p:par>
                                <p:cTn id="28" presetID="35" presetClass="path" presetSubtype="0" decel="100000" fill="hold" nodeType="withEffect">
                                  <p:stCondLst>
                                    <p:cond delay="800"/>
                                  </p:stCondLst>
                                  <p:childTnLst>
                                    <p:animMotion origin="layout" path="M 1.87133E-6 3.25011E-6 L -0.04685 3.25011E-6 " pathEditMode="relative" rAng="0" ptsTypes="AA">
                                      <p:cBhvr>
                                        <p:cTn id="29" dur="1500" spd="-100000" fill="hold"/>
                                        <p:tgtEl>
                                          <p:spTgt spid="5"/>
                                        </p:tgtEl>
                                        <p:attrNameLst>
                                          <p:attrName>ppt_x</p:attrName>
                                          <p:attrName>ppt_y</p:attrName>
                                        </p:attrNameLst>
                                      </p:cBhvr>
                                      <p:rCtr x="-2349" y="0"/>
                                    </p:animMotion>
                                  </p:childTnLst>
                                </p:cTn>
                              </p:par>
                              <p:par>
                                <p:cTn id="30" presetID="35" presetClass="path" presetSubtype="0" decel="100000" fill="hold" grpId="0" nodeType="withEffect">
                                  <p:stCondLst>
                                    <p:cond delay="800"/>
                                  </p:stCondLst>
                                  <p:childTnLst>
                                    <p:animMotion origin="layout" path="M 1.48328E-6 -8.67E-7 L -0.04685 -8.67E-7 " pathEditMode="relative" rAng="0" ptsTypes="AA">
                                      <p:cBhvr>
                                        <p:cTn id="31" dur="1500" spd="-100000" fill="hold"/>
                                        <p:tgtEl>
                                          <p:spTgt spid="3"/>
                                        </p:tgtEl>
                                        <p:attrNameLst>
                                          <p:attrName>ppt_x</p:attrName>
                                          <p:attrName>ppt_y</p:attrName>
                                        </p:attrNameLst>
                                      </p:cBhvr>
                                      <p:rCtr x="-2349" y="0"/>
                                    </p:animMotion>
                                  </p:childTnLst>
                                </p:cTn>
                              </p:par>
                              <p:par>
                                <p:cTn id="32" presetID="10" presetClass="entr" presetSubtype="0" fill="hold" grpId="0" nodeType="withEffect">
                                  <p:stCondLst>
                                    <p:cond delay="16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250"/>
                                        <p:tgtEl>
                                          <p:spTgt spid="2"/>
                                        </p:tgtEl>
                                      </p:cBhvr>
                                    </p:animEffect>
                                  </p:childTnLst>
                                </p:cTn>
                              </p:par>
                              <p:par>
                                <p:cTn id="35" presetID="35" presetClass="path" presetSubtype="0" decel="100000" fill="hold" grpId="1" nodeType="withEffect">
                                  <p:stCondLst>
                                    <p:cond delay="900"/>
                                  </p:stCondLst>
                                  <p:childTnLst>
                                    <p:animMotion origin="layout" path="M 2.47894E-6 1.8384E-6 L -0.04685 1.8384E-6 " pathEditMode="relative" rAng="0" ptsTypes="AA">
                                      <p:cBhvr>
                                        <p:cTn id="36" dur="1400" spd="-100000" fill="hold"/>
                                        <p:tgtEl>
                                          <p:spTgt spid="2"/>
                                        </p:tgtEl>
                                        <p:attrNameLst>
                                          <p:attrName>ppt_x</p:attrName>
                                          <p:attrName>ppt_y</p:attrName>
                                        </p:attrNameLst>
                                      </p:cBhvr>
                                      <p:rCtr x="-2349" y="0"/>
                                    </p:animMotion>
                                  </p:childTnLst>
                                </p:cTn>
                              </p:par>
                              <p:par>
                                <p:cTn id="37" presetID="1" presetClass="entr" presetSubtype="0" fill="hold" grpId="0" nodeType="withEffect">
                                  <p:stCondLst>
                                    <p:cond delay="750"/>
                                  </p:stCondLst>
                                  <p:childTnLst>
                                    <p:set>
                                      <p:cBhvr>
                                        <p:cTn id="38" dur="1" fill="hold">
                                          <p:stCondLst>
                                            <p:cond delay="0"/>
                                          </p:stCondLst>
                                        </p:cTn>
                                        <p:tgtEl>
                                          <p:spTgt spid="9"/>
                                        </p:tgtEl>
                                        <p:attrNameLst>
                                          <p:attrName>style.visibility</p:attrName>
                                        </p:attrNameLst>
                                      </p:cBhvr>
                                      <p:to>
                                        <p:strVal val="visible"/>
                                      </p:to>
                                    </p:set>
                                  </p:childTnLst>
                                </p:cTn>
                              </p:par>
                            </p:childTnLst>
                          </p:cTn>
                        </p:par>
                        <p:par>
                          <p:cTn id="39" fill="hold">
                            <p:stCondLst>
                              <p:cond delay="2300"/>
                            </p:stCondLst>
                            <p:childTnLst>
                              <p:par>
                                <p:cTn id="40" presetID="10" presetClass="entr" presetSubtype="0"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6" presetClass="emph" presetSubtype="0" accel="100000" autoRev="1" fill="hold" nodeType="withEffect">
                                  <p:stCondLst>
                                    <p:cond delay="0"/>
                                  </p:stCondLst>
                                  <p:childTnLst>
                                    <p:animScale>
                                      <p:cBhvr>
                                        <p:cTn id="44" dur="750" fill="hold"/>
                                        <p:tgtEl>
                                          <p:spTgt spid="20"/>
                                        </p:tgtEl>
                                      </p:cBhvr>
                                      <p:by x="80000" y="80000"/>
                                    </p:animScale>
                                  </p:childTnLst>
                                </p:cTn>
                              </p:par>
                              <p:par>
                                <p:cTn id="45" presetID="10" presetClass="entr" presetSubtype="0" fill="hold" nodeType="withEffect">
                                  <p:stCondLst>
                                    <p:cond delay="100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250"/>
                                        <p:tgtEl>
                                          <p:spTgt spid="26"/>
                                        </p:tgtEl>
                                      </p:cBhvr>
                                    </p:animEffect>
                                  </p:childTnLst>
                                </p:cTn>
                              </p:par>
                              <p:par>
                                <p:cTn id="48" presetID="6" presetClass="emph" presetSubtype="0" accel="100000" autoRev="1" fill="hold" nodeType="withEffect">
                                  <p:stCondLst>
                                    <p:cond delay="250"/>
                                  </p:stCondLst>
                                  <p:childTnLst>
                                    <p:animScale>
                                      <p:cBhvr>
                                        <p:cTn id="49" dur="750" fill="hold"/>
                                        <p:tgtEl>
                                          <p:spTgt spid="26"/>
                                        </p:tgtEl>
                                      </p:cBhvr>
                                      <p:by x="80000" y="80000"/>
                                    </p:animScale>
                                  </p:childTnLst>
                                </p:cTn>
                              </p:par>
                              <p:par>
                                <p:cTn id="50" presetID="10" presetClass="entr" presetSubtype="0" fill="hold" nodeType="withEffect">
                                  <p:stCondLst>
                                    <p:cond delay="125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250"/>
                                        <p:tgtEl>
                                          <p:spTgt spid="38"/>
                                        </p:tgtEl>
                                      </p:cBhvr>
                                    </p:animEffect>
                                  </p:childTnLst>
                                </p:cTn>
                              </p:par>
                              <p:par>
                                <p:cTn id="53" presetID="6" presetClass="emph" presetSubtype="0" accel="100000" autoRev="1" fill="hold" nodeType="withEffect">
                                  <p:stCondLst>
                                    <p:cond delay="500"/>
                                  </p:stCondLst>
                                  <p:childTnLst>
                                    <p:animScale>
                                      <p:cBhvr>
                                        <p:cTn id="54" dur="750" fill="hold"/>
                                        <p:tgtEl>
                                          <p:spTgt spid="38"/>
                                        </p:tgtEl>
                                      </p:cBhvr>
                                      <p:by x="80000" y="80000"/>
                                    </p:animScale>
                                  </p:childTnLst>
                                </p:cTn>
                              </p:par>
                              <p:par>
                                <p:cTn id="55" presetID="10" presetClass="entr" presetSubtype="0" fill="hold" nodeType="withEffect">
                                  <p:stCondLst>
                                    <p:cond delay="150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250"/>
                                        <p:tgtEl>
                                          <p:spTgt spid="39"/>
                                        </p:tgtEl>
                                      </p:cBhvr>
                                    </p:animEffect>
                                  </p:childTnLst>
                                </p:cTn>
                              </p:par>
                              <p:par>
                                <p:cTn id="58" presetID="6" presetClass="emph" presetSubtype="0" accel="100000" autoRev="1" fill="hold" nodeType="withEffect">
                                  <p:stCondLst>
                                    <p:cond delay="750"/>
                                  </p:stCondLst>
                                  <p:childTnLst>
                                    <p:animScale>
                                      <p:cBhvr>
                                        <p:cTn id="59" dur="750" fill="hold"/>
                                        <p:tgtEl>
                                          <p:spTgt spid="39"/>
                                        </p:tgtEl>
                                      </p:cBhvr>
                                      <p:by x="80000" y="80000"/>
                                    </p:animScale>
                                  </p:childTnLst>
                                </p:cTn>
                              </p:par>
                              <p:par>
                                <p:cTn id="60" presetID="10" presetClass="entr" presetSubtype="0" fill="hold" grpId="0" nodeType="withEffect">
                                  <p:stCondLst>
                                    <p:cond delay="185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6" presetClass="emph" presetSubtype="0" accel="100000" autoRev="1" fill="hold" grpId="1" nodeType="withEffect">
                                  <p:stCondLst>
                                    <p:cond delay="1000"/>
                                  </p:stCondLst>
                                  <p:childTnLst>
                                    <p:animScale>
                                      <p:cBhvr>
                                        <p:cTn id="64" dur="750" fill="hold"/>
                                        <p:tgtEl>
                                          <p:spTgt spid="25"/>
                                        </p:tgtEl>
                                      </p:cBhvr>
                                      <p:by x="80000" y="80000"/>
                                    </p:animScale>
                                  </p:childTnLst>
                                </p:cTn>
                              </p:par>
                              <p:par>
                                <p:cTn id="65" presetID="42" presetClass="path" presetSubtype="0" accel="10000" decel="90000" fill="hold" grpId="2" nodeType="withEffect">
                                  <p:stCondLst>
                                    <p:cond delay="500"/>
                                  </p:stCondLst>
                                  <p:childTnLst>
                                    <p:animMotion origin="layout" path="M -1.12841E-6 -6.7635E-7 L -0.35333 -6.7635E-7 " pathEditMode="relative" rAng="0" ptsTypes="AA">
                                      <p:cBhvr>
                                        <p:cTn id="66" dur="2000" fill="hold"/>
                                        <p:tgtEl>
                                          <p:spTgt spid="25"/>
                                        </p:tgtEl>
                                        <p:attrNameLst>
                                          <p:attrName>ppt_x</p:attrName>
                                          <p:attrName>ppt_y</p:attrName>
                                        </p:attrNameLst>
                                      </p:cBhvr>
                                      <p:rCtr x="-17667" y="0"/>
                                    </p:animMotion>
                                  </p:childTnLst>
                                </p:cTn>
                              </p:par>
                              <p:par>
                                <p:cTn id="67" presetID="42" presetClass="path" presetSubtype="0" accel="10000" decel="90000" fill="hold" nodeType="withEffect">
                                  <p:stCondLst>
                                    <p:cond delay="500"/>
                                  </p:stCondLst>
                                  <p:childTnLst>
                                    <p:animMotion origin="layout" path="M 2.38448E-6 -3.0867E-7 L -0.35333 -3.0867E-7 " pathEditMode="relative" rAng="0" ptsTypes="AA">
                                      <p:cBhvr>
                                        <p:cTn id="68" dur="2000" fill="hold"/>
                                        <p:tgtEl>
                                          <p:spTgt spid="39"/>
                                        </p:tgtEl>
                                        <p:attrNameLst>
                                          <p:attrName>ppt_x</p:attrName>
                                          <p:attrName>ppt_y</p:attrName>
                                        </p:attrNameLst>
                                      </p:cBhvr>
                                      <p:rCtr x="-17667" y="0"/>
                                    </p:animMotion>
                                  </p:childTnLst>
                                </p:cTn>
                              </p:par>
                              <p:par>
                                <p:cTn id="69" presetID="42" presetClass="path" presetSubtype="0" accel="10000" decel="90000" fill="hold" nodeType="withEffect">
                                  <p:stCondLst>
                                    <p:cond delay="500"/>
                                  </p:stCondLst>
                                  <p:childTnLst>
                                    <p:animMotion origin="layout" path="M -3.83712E-6 -3.0867E-7 L -0.35333 -3.0867E-7 " pathEditMode="relative" rAng="0" ptsTypes="AA">
                                      <p:cBhvr>
                                        <p:cTn id="70" dur="2000" fill="hold"/>
                                        <p:tgtEl>
                                          <p:spTgt spid="38"/>
                                        </p:tgtEl>
                                        <p:attrNameLst>
                                          <p:attrName>ppt_x</p:attrName>
                                          <p:attrName>ppt_y</p:attrName>
                                        </p:attrNameLst>
                                      </p:cBhvr>
                                      <p:rCtr x="-17667" y="0"/>
                                    </p:animMotion>
                                  </p:childTnLst>
                                </p:cTn>
                              </p:par>
                              <p:par>
                                <p:cTn id="71" presetID="42" presetClass="path" presetSubtype="0" accel="10000" decel="90000" fill="hold" nodeType="withEffect">
                                  <p:stCondLst>
                                    <p:cond delay="500"/>
                                  </p:stCondLst>
                                  <p:childTnLst>
                                    <p:animMotion origin="layout" path="M 4.58769E-6 2.45574E-6 L -0.35334 2.45574E-6 " pathEditMode="relative" rAng="0" ptsTypes="AA">
                                      <p:cBhvr>
                                        <p:cTn id="72" dur="2000" fill="hold"/>
                                        <p:tgtEl>
                                          <p:spTgt spid="26"/>
                                        </p:tgtEl>
                                        <p:attrNameLst>
                                          <p:attrName>ppt_x</p:attrName>
                                          <p:attrName>ppt_y</p:attrName>
                                        </p:attrNameLst>
                                      </p:cBhvr>
                                      <p:rCtr x="-17667" y="0"/>
                                    </p:animMotion>
                                  </p:childTnLst>
                                </p:cTn>
                              </p:par>
                              <p:par>
                                <p:cTn id="73" presetID="42" presetClass="path" presetSubtype="0" accel="10000" decel="90000" fill="hold" nodeType="withEffect">
                                  <p:stCondLst>
                                    <p:cond delay="500"/>
                                  </p:stCondLst>
                                  <p:childTnLst>
                                    <p:animMotion origin="layout" path="M 1.31223E-6 3.25011E-6 L -0.35333 3.25011E-6 " pathEditMode="relative" rAng="0" ptsTypes="AA">
                                      <p:cBhvr>
                                        <p:cTn id="74" dur="2000" fill="hold"/>
                                        <p:tgtEl>
                                          <p:spTgt spid="20"/>
                                        </p:tgtEl>
                                        <p:attrNameLst>
                                          <p:attrName>ppt_x</p:attrName>
                                          <p:attrName>ppt_y</p:attrName>
                                        </p:attrNameLst>
                                      </p:cBhvr>
                                      <p:rCtr x="-17667" y="0"/>
                                    </p:animMotion>
                                  </p:childTnLst>
                                </p:cTn>
                              </p:par>
                              <p:par>
                                <p:cTn id="75" presetID="42" presetClass="path" presetSubtype="0" accel="10000" decel="90000" fill="hold" grpId="2" nodeType="withEffect">
                                  <p:stCondLst>
                                    <p:cond delay="500"/>
                                  </p:stCondLst>
                                  <p:childTnLst>
                                    <p:animMotion origin="layout" path="M 2.47894E-6 1.8384E-6 L 0.28108 1.8384E-6 " pathEditMode="relative" rAng="0" ptsTypes="AA">
                                      <p:cBhvr>
                                        <p:cTn id="76" dur="2000" fill="hold"/>
                                        <p:tgtEl>
                                          <p:spTgt spid="2"/>
                                        </p:tgtEl>
                                        <p:attrNameLst>
                                          <p:attrName>ppt_x</p:attrName>
                                          <p:attrName>ppt_y</p:attrName>
                                        </p:attrNameLst>
                                      </p:cBhvr>
                                      <p:rCtr x="14054" y="0"/>
                                    </p:animMotion>
                                  </p:childTnLst>
                                </p:cTn>
                              </p:par>
                              <p:par>
                                <p:cTn id="77" presetID="42" presetClass="path" presetSubtype="0" accel="10000" decel="90000" fill="hold" grpId="1" nodeType="withEffect">
                                  <p:stCondLst>
                                    <p:cond delay="500"/>
                                  </p:stCondLst>
                                  <p:childTnLst>
                                    <p:animMotion origin="layout" path="M 1.48328E-6 -8.67E-7 L 0.28325 -8.67E-7 " pathEditMode="relative" rAng="0" ptsTypes="AA">
                                      <p:cBhvr>
                                        <p:cTn id="78" dur="2000" fill="hold"/>
                                        <p:tgtEl>
                                          <p:spTgt spid="3"/>
                                        </p:tgtEl>
                                        <p:attrNameLst>
                                          <p:attrName>ppt_x</p:attrName>
                                          <p:attrName>ppt_y</p:attrName>
                                        </p:attrNameLst>
                                      </p:cBhvr>
                                      <p:rCtr x="14156" y="0"/>
                                    </p:animMotion>
                                  </p:childTnLst>
                                </p:cTn>
                              </p:par>
                              <p:par>
                                <p:cTn id="79" presetID="10" presetClass="exit" presetSubtype="0" fill="hold" grpId="2" nodeType="withEffect">
                                  <p:stCondLst>
                                    <p:cond delay="2000"/>
                                  </p:stCondLst>
                                  <p:childTnLst>
                                    <p:animEffect transition="out" filter="fade">
                                      <p:cBhvr>
                                        <p:cTn id="80" dur="500"/>
                                        <p:tgtEl>
                                          <p:spTgt spid="3"/>
                                        </p:tgtEl>
                                      </p:cBhvr>
                                    </p:animEffect>
                                    <p:set>
                                      <p:cBhvr>
                                        <p:cTn id="81" dur="1" fill="hold">
                                          <p:stCondLst>
                                            <p:cond delay="499"/>
                                          </p:stCondLst>
                                        </p:cTn>
                                        <p:tgtEl>
                                          <p:spTgt spid="3"/>
                                        </p:tgtEl>
                                        <p:attrNameLst>
                                          <p:attrName>style.visibility</p:attrName>
                                        </p:attrNameLst>
                                      </p:cBhvr>
                                      <p:to>
                                        <p:strVal val="hidden"/>
                                      </p:to>
                                    </p:set>
                                  </p:childTnLst>
                                </p:cTn>
                              </p:par>
                              <p:par>
                                <p:cTn id="82" presetID="42" presetClass="path" presetSubtype="0" accel="10000" decel="90000" fill="hold" nodeType="withEffect">
                                  <p:stCondLst>
                                    <p:cond delay="500"/>
                                  </p:stCondLst>
                                  <p:childTnLst>
                                    <p:animMotion origin="layout" path="M 1.87133E-6 3.25011E-6 L -0.35333 3.25011E-6 " pathEditMode="relative" rAng="0" ptsTypes="AA">
                                      <p:cBhvr>
                                        <p:cTn id="83" dur="2000" fill="hold"/>
                                        <p:tgtEl>
                                          <p:spTgt spid="5"/>
                                        </p:tgtEl>
                                        <p:attrNameLst>
                                          <p:attrName>ppt_x</p:attrName>
                                          <p:attrName>ppt_y</p:attrName>
                                        </p:attrNameLst>
                                      </p:cBhvr>
                                      <p:rCtr x="-17667" y="0"/>
                                    </p:animMotion>
                                  </p:childTnLst>
                                </p:cTn>
                              </p:par>
                              <p:par>
                                <p:cTn id="84" presetID="42" presetClass="path" presetSubtype="0" accel="10000" decel="90000" fill="hold" grpId="2" nodeType="withEffect">
                                  <p:stCondLst>
                                    <p:cond delay="500"/>
                                  </p:stCondLst>
                                  <p:childTnLst>
                                    <p:animMotion origin="layout" path="M 1.87133E-6 3.25011E-6 L -0.35333 3.25011E-6 " pathEditMode="relative" rAng="0" ptsTypes="AA">
                                      <p:cBhvr>
                                        <p:cTn id="85" dur="2000" fill="hold"/>
                                        <p:tgtEl>
                                          <p:spTgt spid="27"/>
                                        </p:tgtEl>
                                        <p:attrNameLst>
                                          <p:attrName>ppt_x</p:attrName>
                                          <p:attrName>ppt_y</p:attrName>
                                        </p:attrNameLst>
                                      </p:cBhvr>
                                      <p:rCtr x="-17667" y="0"/>
                                    </p:animMotion>
                                  </p:childTnLst>
                                </p:cTn>
                              </p:par>
                              <p:par>
                                <p:cTn id="86" presetID="10" presetClass="exit" presetSubtype="0" fill="hold" grpId="3" nodeType="withEffect">
                                  <p:stCondLst>
                                    <p:cond delay="500"/>
                                  </p:stCondLst>
                                  <p:childTnLst>
                                    <p:animEffect transition="out" filter="fade">
                                      <p:cBhvr>
                                        <p:cTn id="87" dur="250"/>
                                        <p:tgtEl>
                                          <p:spTgt spid="27"/>
                                        </p:tgtEl>
                                      </p:cBhvr>
                                    </p:animEffect>
                                    <p:set>
                                      <p:cBhvr>
                                        <p:cTn id="88" dur="1" fill="hold">
                                          <p:stCondLst>
                                            <p:cond delay="249"/>
                                          </p:stCondLst>
                                        </p:cTn>
                                        <p:tgtEl>
                                          <p:spTgt spid="27"/>
                                        </p:tgtEl>
                                        <p:attrNameLst>
                                          <p:attrName>style.visibility</p:attrName>
                                        </p:attrNameLst>
                                      </p:cBhvr>
                                      <p:to>
                                        <p:strVal val="hidden"/>
                                      </p:to>
                                    </p:set>
                                  </p:childTnLst>
                                </p:cTn>
                              </p:par>
                              <p:par>
                                <p:cTn id="89" presetID="10" presetClass="entr" presetSubtype="0" fill="hold" grpId="1" nodeType="withEffect">
                                  <p:stCondLst>
                                    <p:cond delay="750"/>
                                  </p:stCondLst>
                                  <p:childTnLst>
                                    <p:set>
                                      <p:cBhvr>
                                        <p:cTn id="90" dur="1" fill="hold">
                                          <p:stCondLst>
                                            <p:cond delay="0"/>
                                          </p:stCondLst>
                                        </p:cTn>
                                        <p:tgtEl>
                                          <p:spTgt spid="31"/>
                                        </p:tgtEl>
                                        <p:attrNameLst>
                                          <p:attrName>style.visibility</p:attrName>
                                        </p:attrNameLst>
                                      </p:cBhvr>
                                      <p:to>
                                        <p:strVal val="visible"/>
                                      </p:to>
                                    </p:set>
                                    <p:animEffect transition="in" filter="fade">
                                      <p:cBhvr>
                                        <p:cTn id="91" dur="250"/>
                                        <p:tgtEl>
                                          <p:spTgt spid="31"/>
                                        </p:tgtEl>
                                      </p:cBhvr>
                                    </p:animEffect>
                                  </p:childTnLst>
                                </p:cTn>
                              </p:par>
                              <p:par>
                                <p:cTn id="92" presetID="42" presetClass="path" presetSubtype="0" accel="10000" decel="90000" fill="hold" grpId="0" nodeType="withEffect">
                                  <p:stCondLst>
                                    <p:cond delay="500"/>
                                  </p:stCondLst>
                                  <p:childTnLst>
                                    <p:animMotion origin="layout" path="M 3.6916E-6 -2.94598E-6 L -0.35334 -2.94598E-6 " pathEditMode="relative" rAng="0" ptsTypes="AA">
                                      <p:cBhvr>
                                        <p:cTn id="93" dur="2000" fill="hold"/>
                                        <p:tgtEl>
                                          <p:spTgt spid="31"/>
                                        </p:tgtEl>
                                        <p:attrNameLst>
                                          <p:attrName>ppt_x</p:attrName>
                                          <p:attrName>ppt_y</p:attrName>
                                        </p:attrNameLst>
                                      </p:cBhvr>
                                      <p:rCtr x="-17667" y="0"/>
                                    </p:animMotion>
                                  </p:childTnLst>
                                </p:cTn>
                              </p:par>
                              <p:par>
                                <p:cTn id="94" presetID="10" presetClass="entr" presetSubtype="0" fill="hold" grpId="0" nodeType="withEffect">
                                  <p:stCondLst>
                                    <p:cond delay="1000"/>
                                  </p:stCondLst>
                                  <p:childTnLst>
                                    <p:set>
                                      <p:cBhvr>
                                        <p:cTn id="95" dur="1" fill="hold">
                                          <p:stCondLst>
                                            <p:cond delay="0"/>
                                          </p:stCondLst>
                                        </p:cTn>
                                        <p:tgtEl>
                                          <p:spTgt spid="28"/>
                                        </p:tgtEl>
                                        <p:attrNameLst>
                                          <p:attrName>style.visibility</p:attrName>
                                        </p:attrNameLst>
                                      </p:cBhvr>
                                      <p:to>
                                        <p:strVal val="visible"/>
                                      </p:to>
                                    </p:set>
                                    <p:animEffect transition="in" filter="fade">
                                      <p:cBhvr>
                                        <p:cTn id="96" dur="250"/>
                                        <p:tgtEl>
                                          <p:spTgt spid="28"/>
                                        </p:tgtEl>
                                      </p:cBhvr>
                                    </p:animEffect>
                                  </p:childTnLst>
                                </p:cTn>
                              </p:par>
                              <p:par>
                                <p:cTn id="97" presetID="42" presetClass="path" presetSubtype="0" accel="10000" decel="90000" fill="hold" grpId="1" nodeType="withEffect">
                                  <p:stCondLst>
                                    <p:cond delay="500"/>
                                  </p:stCondLst>
                                  <p:childTnLst>
                                    <p:animMotion origin="layout" path="M 3.6916E-6 -2.94598E-6 L -0.35334 -2.94598E-6 " pathEditMode="relative" rAng="0" ptsTypes="AA">
                                      <p:cBhvr>
                                        <p:cTn id="98" dur="2000" fill="hold"/>
                                        <p:tgtEl>
                                          <p:spTgt spid="28"/>
                                        </p:tgtEl>
                                        <p:attrNameLst>
                                          <p:attrName>ppt_x</p:attrName>
                                          <p:attrName>ppt_y</p:attrName>
                                        </p:attrNameLst>
                                      </p:cBhvr>
                                      <p:rCtr x="-17667" y="0"/>
                                    </p:animMotion>
                                  </p:childTnLst>
                                </p:cTn>
                              </p:par>
                              <p:par>
                                <p:cTn id="99" presetID="10" presetClass="entr" presetSubtype="0" fill="hold" grpId="0" nodeType="withEffect">
                                  <p:stCondLst>
                                    <p:cond delay="1250"/>
                                  </p:stCondLst>
                                  <p:childTnLst>
                                    <p:set>
                                      <p:cBhvr>
                                        <p:cTn id="100" dur="1" fill="hold">
                                          <p:stCondLst>
                                            <p:cond delay="0"/>
                                          </p:stCondLst>
                                        </p:cTn>
                                        <p:tgtEl>
                                          <p:spTgt spid="29"/>
                                        </p:tgtEl>
                                        <p:attrNameLst>
                                          <p:attrName>style.visibility</p:attrName>
                                        </p:attrNameLst>
                                      </p:cBhvr>
                                      <p:to>
                                        <p:strVal val="visible"/>
                                      </p:to>
                                    </p:set>
                                    <p:animEffect transition="in" filter="fade">
                                      <p:cBhvr>
                                        <p:cTn id="101" dur="250"/>
                                        <p:tgtEl>
                                          <p:spTgt spid="29"/>
                                        </p:tgtEl>
                                      </p:cBhvr>
                                    </p:animEffect>
                                  </p:childTnLst>
                                </p:cTn>
                              </p:par>
                              <p:par>
                                <p:cTn id="102" presetID="42" presetClass="path" presetSubtype="0" accel="10000" decel="90000" fill="hold" grpId="1" nodeType="withEffect">
                                  <p:stCondLst>
                                    <p:cond delay="500"/>
                                  </p:stCondLst>
                                  <p:childTnLst>
                                    <p:animMotion origin="layout" path="M 3.6916E-6 -2.94598E-6 L -0.35334 -2.94598E-6 " pathEditMode="relative" rAng="0" ptsTypes="AA">
                                      <p:cBhvr>
                                        <p:cTn id="103" dur="2000" fill="hold"/>
                                        <p:tgtEl>
                                          <p:spTgt spid="29"/>
                                        </p:tgtEl>
                                        <p:attrNameLst>
                                          <p:attrName>ppt_x</p:attrName>
                                          <p:attrName>ppt_y</p:attrName>
                                        </p:attrNameLst>
                                      </p:cBhvr>
                                      <p:rCtr x="-17667" y="0"/>
                                    </p:animMotion>
                                  </p:childTnLst>
                                </p:cTn>
                              </p:par>
                              <p:par>
                                <p:cTn id="104" presetID="10" presetClass="entr" presetSubtype="0" fill="hold" grpId="0" nodeType="withEffect">
                                  <p:stCondLst>
                                    <p:cond delay="1500"/>
                                  </p:stCondLst>
                                  <p:childTnLst>
                                    <p:set>
                                      <p:cBhvr>
                                        <p:cTn id="105" dur="1" fill="hold">
                                          <p:stCondLst>
                                            <p:cond delay="0"/>
                                          </p:stCondLst>
                                        </p:cTn>
                                        <p:tgtEl>
                                          <p:spTgt spid="30"/>
                                        </p:tgtEl>
                                        <p:attrNameLst>
                                          <p:attrName>style.visibility</p:attrName>
                                        </p:attrNameLst>
                                      </p:cBhvr>
                                      <p:to>
                                        <p:strVal val="visible"/>
                                      </p:to>
                                    </p:set>
                                    <p:animEffect transition="in" filter="fade">
                                      <p:cBhvr>
                                        <p:cTn id="106" dur="250"/>
                                        <p:tgtEl>
                                          <p:spTgt spid="30"/>
                                        </p:tgtEl>
                                      </p:cBhvr>
                                    </p:animEffect>
                                  </p:childTnLst>
                                </p:cTn>
                              </p:par>
                              <p:par>
                                <p:cTn id="107" presetID="42" presetClass="path" presetSubtype="0" accel="10000" decel="90000" fill="hold" grpId="1" nodeType="withEffect">
                                  <p:stCondLst>
                                    <p:cond delay="500"/>
                                  </p:stCondLst>
                                  <p:childTnLst>
                                    <p:animMotion origin="layout" path="M 3.6916E-6 -2.94598E-6 L -0.35334 -2.94598E-6 " pathEditMode="relative" rAng="0" ptsTypes="AA">
                                      <p:cBhvr>
                                        <p:cTn id="108" dur="2000" fill="hold"/>
                                        <p:tgtEl>
                                          <p:spTgt spid="30"/>
                                        </p:tgtEl>
                                        <p:attrNameLst>
                                          <p:attrName>ppt_x</p:attrName>
                                          <p:attrName>ppt_y</p:attrName>
                                        </p:attrNameLst>
                                      </p:cBhvr>
                                      <p:rCtr x="-17667" y="0"/>
                                    </p:animMotion>
                                  </p:childTnLst>
                                </p:cTn>
                              </p:par>
                              <p:par>
                                <p:cTn id="109" presetID="42" presetClass="path" presetSubtype="0" accel="10000" decel="90000" fill="hold" nodeType="withEffect">
                                  <p:stCondLst>
                                    <p:cond delay="500"/>
                                  </p:stCondLst>
                                  <p:childTnLst>
                                    <p:animMotion origin="layout" path="M -2.24917E-6 1.27553E-6 L -0.35333 1.27553E-6 " pathEditMode="relative" rAng="0" ptsTypes="AA">
                                      <p:cBhvr>
                                        <p:cTn id="110" dur="2000" fill="hold"/>
                                        <p:tgtEl>
                                          <p:spTgt spid="33"/>
                                        </p:tgtEl>
                                        <p:attrNameLst>
                                          <p:attrName>ppt_x</p:attrName>
                                          <p:attrName>ppt_y</p:attrName>
                                        </p:attrNameLst>
                                      </p:cBhvr>
                                      <p:rCtr x="-17667" y="0"/>
                                    </p:animMotion>
                                  </p:childTnLst>
                                </p:cTn>
                              </p:par>
                              <p:par>
                                <p:cTn id="111" presetID="42" presetClass="path" presetSubtype="0" accel="10000" decel="90000" fill="hold" nodeType="withEffect">
                                  <p:stCondLst>
                                    <p:cond delay="500"/>
                                  </p:stCondLst>
                                  <p:childTnLst>
                                    <p:animMotion origin="layout" path="M -2.24917E-6 4.22606E-6 L -0.35333 4.22606E-6 " pathEditMode="relative" rAng="0" ptsTypes="AA">
                                      <p:cBhvr>
                                        <p:cTn id="112" dur="2000" fill="hold"/>
                                        <p:tgtEl>
                                          <p:spTgt spid="34"/>
                                        </p:tgtEl>
                                        <p:attrNameLst>
                                          <p:attrName>ppt_x</p:attrName>
                                          <p:attrName>ppt_y</p:attrName>
                                        </p:attrNameLst>
                                      </p:cBhvr>
                                      <p:rCtr x="-17667" y="0"/>
                                    </p:animMotion>
                                  </p:childTnLst>
                                </p:cTn>
                              </p:par>
                              <p:par>
                                <p:cTn id="113" presetID="42" presetClass="path" presetSubtype="0" accel="10000" decel="90000" fill="hold" nodeType="withEffect">
                                  <p:stCondLst>
                                    <p:cond delay="500"/>
                                  </p:stCondLst>
                                  <p:childTnLst>
                                    <p:animMotion origin="layout" path="M 2.45341E-6 -1.04403E-6 L -0.35333 -1.04403E-6 " pathEditMode="relative" rAng="0" ptsTypes="AA">
                                      <p:cBhvr>
                                        <p:cTn id="114" dur="2000" fill="hold"/>
                                        <p:tgtEl>
                                          <p:spTgt spid="4"/>
                                        </p:tgtEl>
                                        <p:attrNameLst>
                                          <p:attrName>ppt_x</p:attrName>
                                          <p:attrName>ppt_y</p:attrName>
                                        </p:attrNameLst>
                                      </p:cBhvr>
                                      <p:rCtr x="-17667" y="0"/>
                                    </p:animMotion>
                                  </p:childTnLst>
                                </p:cTn>
                              </p:par>
                              <p:par>
                                <p:cTn id="115" presetID="42" presetClass="path" presetSubtype="0" accel="10000" decel="90000" fill="hold" nodeType="withEffect">
                                  <p:stCondLst>
                                    <p:cond delay="500"/>
                                  </p:stCondLst>
                                  <p:childTnLst>
                                    <p:animMotion origin="layout" path="M -2.24917E-6 4.26691E-6 L -0.35333 4.26691E-6 " pathEditMode="relative" rAng="0" ptsTypes="AA">
                                      <p:cBhvr>
                                        <p:cTn id="116" dur="2000" fill="hold"/>
                                        <p:tgtEl>
                                          <p:spTgt spid="36"/>
                                        </p:tgtEl>
                                        <p:attrNameLst>
                                          <p:attrName>ppt_x</p:attrName>
                                          <p:attrName>ppt_y</p:attrName>
                                        </p:attrNameLst>
                                      </p:cBhvr>
                                      <p:rCtr x="-17667" y="0"/>
                                    </p:animMotion>
                                  </p:childTnLst>
                                </p:cTn>
                              </p:par>
                              <p:par>
                                <p:cTn id="117" presetID="42" presetClass="path" presetSubtype="0" accel="10000" decel="90000" fill="hold" nodeType="withEffect">
                                  <p:stCondLst>
                                    <p:cond delay="500"/>
                                  </p:stCondLst>
                                  <p:childTnLst>
                                    <p:animMotion origin="layout" path="M -2.24917E-6 2.40127E-6 L -0.35333 2.40127E-6 " pathEditMode="relative" rAng="0" ptsTypes="AA">
                                      <p:cBhvr>
                                        <p:cTn id="118" dur="2000" fill="hold"/>
                                        <p:tgtEl>
                                          <p:spTgt spid="37"/>
                                        </p:tgtEl>
                                        <p:attrNameLst>
                                          <p:attrName>ppt_x</p:attrName>
                                          <p:attrName>ppt_y</p:attrName>
                                        </p:attrNameLst>
                                      </p:cBhvr>
                                      <p:rCtr x="-1766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5" grpId="2" animBg="1"/>
      <p:bldP spid="9" grpId="0" animBg="1"/>
      <p:bldP spid="27" grpId="0" animBg="1"/>
      <p:bldP spid="27" grpId="1" animBg="1"/>
      <p:bldP spid="27" grpId="2" animBg="1"/>
      <p:bldP spid="27" grpId="3" animBg="1"/>
      <p:bldP spid="28" grpId="0"/>
      <p:bldP spid="28" grpId="1"/>
      <p:bldP spid="29" grpId="0"/>
      <p:bldP spid="29" grpId="1"/>
      <p:bldP spid="30" grpId="0"/>
      <p:bldP spid="30" grpId="1"/>
      <p:bldP spid="31" grpId="0"/>
      <p:bldP spid="31" grpId="1"/>
      <p:bldP spid="3" grpId="0" animBg="1"/>
      <p:bldP spid="3" grpId="1" animBg="1"/>
      <p:bldP spid="3" grpId="2" animBg="1"/>
      <p:bldP spid="2" grpId="0"/>
      <p:bldP spid="2" grpId="1"/>
      <p:bldP spid="2" grpId="2"/>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0" name="Freeform 12"/>
          <p:cNvSpPr>
            <a:spLocks/>
          </p:cNvSpPr>
          <p:nvPr/>
        </p:nvSpPr>
        <p:spPr bwMode="auto">
          <a:xfrm>
            <a:off x="8993980" y="866766"/>
            <a:ext cx="982144" cy="2700042"/>
          </a:xfrm>
          <a:custGeom>
            <a:avLst/>
            <a:gdLst>
              <a:gd name="T0" fmla="*/ 1199 w 3172"/>
              <a:gd name="T1" fmla="*/ 8720 h 8720"/>
              <a:gd name="T2" fmla="*/ 0 w 3172"/>
              <a:gd name="T3" fmla="*/ 8720 h 8720"/>
              <a:gd name="T4" fmla="*/ 0 w 3172"/>
              <a:gd name="T5" fmla="*/ 8643 h 8720"/>
              <a:gd name="T6" fmla="*/ 1199 w 3172"/>
              <a:gd name="T7" fmla="*/ 8643 h 8720"/>
              <a:gd name="T8" fmla="*/ 1888 w 3172"/>
              <a:gd name="T9" fmla="*/ 7955 h 8720"/>
              <a:gd name="T10" fmla="*/ 1888 w 3172"/>
              <a:gd name="T11" fmla="*/ 765 h 8720"/>
              <a:gd name="T12" fmla="*/ 2653 w 3172"/>
              <a:gd name="T13" fmla="*/ 0 h 8720"/>
              <a:gd name="T14" fmla="*/ 3172 w 3172"/>
              <a:gd name="T15" fmla="*/ 0 h 8720"/>
              <a:gd name="T16" fmla="*/ 3172 w 3172"/>
              <a:gd name="T17" fmla="*/ 76 h 8720"/>
              <a:gd name="T18" fmla="*/ 2653 w 3172"/>
              <a:gd name="T19" fmla="*/ 76 h 8720"/>
              <a:gd name="T20" fmla="*/ 1964 w 3172"/>
              <a:gd name="T21" fmla="*/ 765 h 8720"/>
              <a:gd name="T22" fmla="*/ 1964 w 3172"/>
              <a:gd name="T23" fmla="*/ 7955 h 8720"/>
              <a:gd name="T24" fmla="*/ 1199 w 3172"/>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72" h="8720">
                <a:moveTo>
                  <a:pt x="1199" y="8720"/>
                </a:moveTo>
                <a:cubicBezTo>
                  <a:pt x="0" y="8720"/>
                  <a:pt x="0" y="8720"/>
                  <a:pt x="0" y="8720"/>
                </a:cubicBezTo>
                <a:cubicBezTo>
                  <a:pt x="0" y="8643"/>
                  <a:pt x="0" y="8643"/>
                  <a:pt x="0" y="8643"/>
                </a:cubicBezTo>
                <a:cubicBezTo>
                  <a:pt x="1199" y="8643"/>
                  <a:pt x="1199" y="8643"/>
                  <a:pt x="1199" y="8643"/>
                </a:cubicBezTo>
                <a:cubicBezTo>
                  <a:pt x="1579" y="8643"/>
                  <a:pt x="1888" y="8334"/>
                  <a:pt x="1888" y="7955"/>
                </a:cubicBezTo>
                <a:cubicBezTo>
                  <a:pt x="1888" y="765"/>
                  <a:pt x="1888" y="765"/>
                  <a:pt x="1888" y="765"/>
                </a:cubicBezTo>
                <a:cubicBezTo>
                  <a:pt x="1888" y="344"/>
                  <a:pt x="2231" y="0"/>
                  <a:pt x="2653" y="0"/>
                </a:cubicBezTo>
                <a:cubicBezTo>
                  <a:pt x="3172" y="0"/>
                  <a:pt x="3172" y="0"/>
                  <a:pt x="3172" y="0"/>
                </a:cubicBezTo>
                <a:cubicBezTo>
                  <a:pt x="3172" y="76"/>
                  <a:pt x="3172" y="76"/>
                  <a:pt x="3172" y="76"/>
                </a:cubicBezTo>
                <a:cubicBezTo>
                  <a:pt x="2653" y="76"/>
                  <a:pt x="2653" y="76"/>
                  <a:pt x="2653" y="76"/>
                </a:cubicBezTo>
                <a:cubicBezTo>
                  <a:pt x="2273" y="76"/>
                  <a:pt x="1964" y="386"/>
                  <a:pt x="1964" y="765"/>
                </a:cubicBezTo>
                <a:cubicBezTo>
                  <a:pt x="1964" y="7955"/>
                  <a:pt x="1964" y="7955"/>
                  <a:pt x="1964" y="7955"/>
                </a:cubicBezTo>
                <a:cubicBezTo>
                  <a:pt x="1964" y="8376"/>
                  <a:pt x="1621" y="8720"/>
                  <a:pt x="1199" y="8720"/>
                </a:cubicBezTo>
                <a:close/>
              </a:path>
            </a:pathLst>
          </a:custGeom>
          <a:solidFill>
            <a:srgbClr val="0072CC"/>
          </a:solidFill>
          <a:ln w="28575">
            <a:solidFill>
              <a:schemeClr val="bg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 name="Freeform 13"/>
          <p:cNvSpPr>
            <a:spLocks/>
          </p:cNvSpPr>
          <p:nvPr/>
        </p:nvSpPr>
        <p:spPr bwMode="auto">
          <a:xfrm>
            <a:off x="9020322" y="3542956"/>
            <a:ext cx="955802" cy="2700042"/>
          </a:xfrm>
          <a:custGeom>
            <a:avLst/>
            <a:gdLst>
              <a:gd name="T0" fmla="*/ 3087 w 3087"/>
              <a:gd name="T1" fmla="*/ 8720 h 8720"/>
              <a:gd name="T2" fmla="*/ 2568 w 3087"/>
              <a:gd name="T3" fmla="*/ 8720 h 8720"/>
              <a:gd name="T4" fmla="*/ 1803 w 3087"/>
              <a:gd name="T5" fmla="*/ 7955 h 8720"/>
              <a:gd name="T6" fmla="*/ 1803 w 3087"/>
              <a:gd name="T7" fmla="*/ 765 h 8720"/>
              <a:gd name="T8" fmla="*/ 1114 w 3087"/>
              <a:gd name="T9" fmla="*/ 77 h 8720"/>
              <a:gd name="T10" fmla="*/ 0 w 3087"/>
              <a:gd name="T11" fmla="*/ 77 h 8720"/>
              <a:gd name="T12" fmla="*/ 0 w 3087"/>
              <a:gd name="T13" fmla="*/ 0 h 8720"/>
              <a:gd name="T14" fmla="*/ 1114 w 3087"/>
              <a:gd name="T15" fmla="*/ 0 h 8720"/>
              <a:gd name="T16" fmla="*/ 1879 w 3087"/>
              <a:gd name="T17" fmla="*/ 765 h 8720"/>
              <a:gd name="T18" fmla="*/ 1879 w 3087"/>
              <a:gd name="T19" fmla="*/ 7955 h 8720"/>
              <a:gd name="T20" fmla="*/ 2568 w 3087"/>
              <a:gd name="T21" fmla="*/ 8644 h 8720"/>
              <a:gd name="T22" fmla="*/ 3087 w 3087"/>
              <a:gd name="T23" fmla="*/ 8644 h 8720"/>
              <a:gd name="T24" fmla="*/ 3087 w 3087"/>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87" h="8720">
                <a:moveTo>
                  <a:pt x="3087" y="8720"/>
                </a:moveTo>
                <a:cubicBezTo>
                  <a:pt x="2568" y="8720"/>
                  <a:pt x="2568" y="8720"/>
                  <a:pt x="2568" y="8720"/>
                </a:cubicBezTo>
                <a:cubicBezTo>
                  <a:pt x="2146" y="8720"/>
                  <a:pt x="1803" y="8376"/>
                  <a:pt x="1803" y="7955"/>
                </a:cubicBezTo>
                <a:cubicBezTo>
                  <a:pt x="1803" y="765"/>
                  <a:pt x="1803" y="765"/>
                  <a:pt x="1803" y="765"/>
                </a:cubicBezTo>
                <a:cubicBezTo>
                  <a:pt x="1803" y="386"/>
                  <a:pt x="1494" y="77"/>
                  <a:pt x="1114" y="77"/>
                </a:cubicBezTo>
                <a:cubicBezTo>
                  <a:pt x="0" y="77"/>
                  <a:pt x="0" y="77"/>
                  <a:pt x="0" y="77"/>
                </a:cubicBezTo>
                <a:cubicBezTo>
                  <a:pt x="0" y="0"/>
                  <a:pt x="0" y="0"/>
                  <a:pt x="0" y="0"/>
                </a:cubicBezTo>
                <a:cubicBezTo>
                  <a:pt x="1114" y="0"/>
                  <a:pt x="1114" y="0"/>
                  <a:pt x="1114" y="0"/>
                </a:cubicBezTo>
                <a:cubicBezTo>
                  <a:pt x="1536" y="0"/>
                  <a:pt x="1879" y="344"/>
                  <a:pt x="1879" y="765"/>
                </a:cubicBezTo>
                <a:cubicBezTo>
                  <a:pt x="1879" y="7955"/>
                  <a:pt x="1879" y="7955"/>
                  <a:pt x="1879" y="7955"/>
                </a:cubicBezTo>
                <a:cubicBezTo>
                  <a:pt x="1879" y="8334"/>
                  <a:pt x="2188" y="8644"/>
                  <a:pt x="2568" y="8644"/>
                </a:cubicBezTo>
                <a:cubicBezTo>
                  <a:pt x="3087" y="8644"/>
                  <a:pt x="3087" y="8644"/>
                  <a:pt x="3087" y="8644"/>
                </a:cubicBezTo>
                <a:lnTo>
                  <a:pt x="3087" y="8720"/>
                </a:lnTo>
                <a:close/>
              </a:path>
            </a:pathLst>
          </a:custGeom>
          <a:solidFill>
            <a:srgbClr val="0072CC"/>
          </a:solidFill>
          <a:ln w="28575">
            <a:solidFill>
              <a:schemeClr val="bg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useBgFill="1">
        <p:nvSpPr>
          <p:cNvPr id="73" name="Rectangle 72"/>
          <p:cNvSpPr/>
          <p:nvPr/>
        </p:nvSpPr>
        <p:spPr bwMode="auto">
          <a:xfrm>
            <a:off x="8623410" y="3167080"/>
            <a:ext cx="460063" cy="74890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4" name="TextBox 43"/>
          <p:cNvSpPr txBox="1"/>
          <p:nvPr/>
        </p:nvSpPr>
        <p:spPr>
          <a:xfrm>
            <a:off x="9786216" y="1380953"/>
            <a:ext cx="2420244" cy="4296561"/>
          </a:xfrm>
          <a:prstGeom prst="rect">
            <a:avLst/>
          </a:prstGeom>
          <a:noFill/>
        </p:spPr>
        <p:txBody>
          <a:bodyPr wrap="square" lIns="182880" tIns="146304" rIns="182880" bIns="146304" rtlCol="0" anchor="ctr">
            <a:spAutoFit/>
          </a:bodyPr>
          <a:lstStyle/>
          <a:p>
            <a:pPr marL="0" marR="0" lvl="0" indent="0" algn="l" defTabSz="932742" rtl="0" eaLnBrk="1" fontAlgn="auto" latinLnBrk="0" hangingPunct="1">
              <a:lnSpc>
                <a:spcPts val="1500"/>
              </a:lnSpc>
              <a:spcBef>
                <a:spcPts val="0"/>
              </a:spcBef>
              <a:spcAft>
                <a:spcPts val="1800"/>
              </a:spcAft>
              <a:buClrTx/>
              <a:buSzTx/>
              <a:buFontTx/>
              <a:buNone/>
              <a:tabLst/>
              <a:defRPr/>
            </a:pPr>
            <a:r>
              <a:rPr kumimoji="0" lang="en-US" sz="15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Power BI</a:t>
            </a:r>
          </a:p>
          <a:p>
            <a:pPr marL="0" marR="0" lvl="0" indent="0" algn="l" defTabSz="932742" rtl="0" eaLnBrk="1" fontAlgn="auto" latinLnBrk="0" hangingPunct="1">
              <a:lnSpc>
                <a:spcPts val="1500"/>
              </a:lnSpc>
              <a:spcBef>
                <a:spcPts val="0"/>
              </a:spcBef>
              <a:spcAft>
                <a:spcPts val="1800"/>
              </a:spcAft>
              <a:buClrTx/>
              <a:buSzTx/>
              <a:buFontTx/>
              <a:buNone/>
              <a:tabLst/>
              <a:defRPr/>
            </a:pPr>
            <a:r>
              <a:rPr kumimoji="0" lang="en-US" sz="15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Machine Learning</a:t>
            </a:r>
          </a:p>
          <a:p>
            <a:pPr marL="0" marR="0" lvl="0" indent="0" algn="l" defTabSz="932742" rtl="0" eaLnBrk="1" fontAlgn="auto" latinLnBrk="0" hangingPunct="1">
              <a:lnSpc>
                <a:spcPts val="1500"/>
              </a:lnSpc>
              <a:spcBef>
                <a:spcPts val="0"/>
              </a:spcBef>
              <a:spcAft>
                <a:spcPts val="1800"/>
              </a:spcAft>
              <a:buClrTx/>
              <a:buSzTx/>
              <a:buFontTx/>
              <a:buNone/>
              <a:tabLst/>
              <a:defRPr/>
            </a:pPr>
            <a:r>
              <a:rPr kumimoji="0" lang="en-US" sz="15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SQL Data Warehouse</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smtClean="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HDInsight</a:t>
            </a:r>
            <a:endParaRPr kumimoji="0" lang="en-US" sz="15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smtClean="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Lake Analytics</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smtClean="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Lake Store</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smtClean="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Stream Analytics</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smtClean="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Factory</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smtClean="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Catalog</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smtClean="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Event Hubs</a:t>
            </a:r>
          </a:p>
        </p:txBody>
      </p:sp>
      <p:pic>
        <p:nvPicPr>
          <p:cNvPr id="51" name="Picture 50"/>
          <p:cNvPicPr>
            <a:picLocks noChangeAspect="1"/>
          </p:cNvPicPr>
          <p:nvPr/>
        </p:nvPicPr>
        <p:blipFill>
          <a:blip r:embed="rId2"/>
          <a:stretch>
            <a:fillRect/>
          </a:stretch>
        </p:blipFill>
        <p:spPr>
          <a:xfrm>
            <a:off x="357874" y="1384004"/>
            <a:ext cx="473832" cy="538747"/>
          </a:xfrm>
          <a:prstGeom prst="rect">
            <a:avLst/>
          </a:prstGeom>
        </p:spPr>
      </p:pic>
      <p:pic>
        <p:nvPicPr>
          <p:cNvPr id="55" name="Picture 54"/>
          <p:cNvPicPr>
            <a:picLocks noChangeAspect="1"/>
          </p:cNvPicPr>
          <p:nvPr/>
        </p:nvPicPr>
        <p:blipFill>
          <a:blip r:embed="rId3"/>
          <a:stretch>
            <a:fillRect/>
          </a:stretch>
        </p:blipFill>
        <p:spPr>
          <a:xfrm rot="5400000">
            <a:off x="305197" y="2419247"/>
            <a:ext cx="579186" cy="363714"/>
          </a:xfrm>
          <a:prstGeom prst="rect">
            <a:avLst/>
          </a:prstGeom>
        </p:spPr>
      </p:pic>
      <p:pic>
        <p:nvPicPr>
          <p:cNvPr id="57" name="Picture 56"/>
          <p:cNvPicPr>
            <a:picLocks noChangeAspect="1"/>
          </p:cNvPicPr>
          <p:nvPr/>
        </p:nvPicPr>
        <p:blipFill>
          <a:blip r:embed="rId4"/>
          <a:stretch>
            <a:fillRect/>
          </a:stretch>
        </p:blipFill>
        <p:spPr>
          <a:xfrm>
            <a:off x="333882" y="4338714"/>
            <a:ext cx="521817" cy="413040"/>
          </a:xfrm>
          <a:prstGeom prst="rect">
            <a:avLst/>
          </a:prstGeom>
        </p:spPr>
      </p:pic>
      <p:pic>
        <p:nvPicPr>
          <p:cNvPr id="58" name="Picture 57"/>
          <p:cNvPicPr>
            <a:picLocks noChangeAspect="1"/>
          </p:cNvPicPr>
          <p:nvPr/>
        </p:nvPicPr>
        <p:blipFill>
          <a:blip r:embed="rId5"/>
          <a:stretch>
            <a:fillRect/>
          </a:stretch>
        </p:blipFill>
        <p:spPr>
          <a:xfrm>
            <a:off x="399859" y="5247082"/>
            <a:ext cx="389863" cy="508817"/>
          </a:xfrm>
          <a:prstGeom prst="rect">
            <a:avLst/>
          </a:prstGeom>
        </p:spPr>
      </p:pic>
      <p:grpSp>
        <p:nvGrpSpPr>
          <p:cNvPr id="53" name="Group 52"/>
          <p:cNvGrpSpPr>
            <a:grpSpLocks noChangeAspect="1"/>
          </p:cNvGrpSpPr>
          <p:nvPr/>
        </p:nvGrpSpPr>
        <p:grpSpPr bwMode="auto">
          <a:xfrm>
            <a:off x="1132133" y="1393359"/>
            <a:ext cx="7976562" cy="4315046"/>
            <a:chOff x="-49688" y="-26795"/>
            <a:chExt cx="107212" cy="57998"/>
          </a:xfrm>
        </p:grpSpPr>
        <p:sp>
          <p:nvSpPr>
            <p:cNvPr id="54"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45" name="TextBox 44"/>
          <p:cNvSpPr txBox="1"/>
          <p:nvPr/>
        </p:nvSpPr>
        <p:spPr>
          <a:xfrm>
            <a:off x="2172875" y="3380519"/>
            <a:ext cx="1284210" cy="3046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Information </a:t>
            </a:r>
            <a:b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management</a:t>
            </a:r>
          </a:p>
        </p:txBody>
      </p:sp>
      <p:sp>
        <p:nvSpPr>
          <p:cNvPr id="34" name="Freeform 16"/>
          <p:cNvSpPr>
            <a:spLocks noEditPoints="1"/>
          </p:cNvSpPr>
          <p:nvPr/>
        </p:nvSpPr>
        <p:spPr bwMode="auto">
          <a:xfrm>
            <a:off x="2275991"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3" name="Rectangle 15"/>
          <p:cNvSpPr>
            <a:spLocks noChangeArrowheads="1"/>
          </p:cNvSpPr>
          <p:nvPr/>
        </p:nvSpPr>
        <p:spPr bwMode="auto">
          <a:xfrm>
            <a:off x="3353969" y="3523264"/>
            <a:ext cx="847857" cy="63237"/>
          </a:xfrm>
          <a:prstGeom prst="rect">
            <a:avLst/>
          </a:prstGeom>
          <a:solidFill>
            <a:srgbClr val="0072CC"/>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4" name="Freeform 16"/>
          <p:cNvSpPr>
            <a:spLocks noEditPoints="1"/>
          </p:cNvSpPr>
          <p:nvPr/>
        </p:nvSpPr>
        <p:spPr bwMode="auto">
          <a:xfrm>
            <a:off x="4202763"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5" name="TextBox 64"/>
          <p:cNvSpPr txBox="1"/>
          <p:nvPr/>
        </p:nvSpPr>
        <p:spPr>
          <a:xfrm>
            <a:off x="4099647" y="3380519"/>
            <a:ext cx="1284210" cy="3046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Big Data</a:t>
            </a:r>
            <a:b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stores</a:t>
            </a:r>
          </a:p>
        </p:txBody>
      </p:sp>
      <p:sp>
        <p:nvSpPr>
          <p:cNvPr id="67" name="Rectangle 15"/>
          <p:cNvSpPr>
            <a:spLocks noChangeArrowheads="1"/>
          </p:cNvSpPr>
          <p:nvPr/>
        </p:nvSpPr>
        <p:spPr bwMode="auto">
          <a:xfrm>
            <a:off x="5264412" y="3523264"/>
            <a:ext cx="829569" cy="63237"/>
          </a:xfrm>
          <a:prstGeom prst="rect">
            <a:avLst/>
          </a:prstGeom>
          <a:solidFill>
            <a:srgbClr val="0072CC"/>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8" name="Freeform 16"/>
          <p:cNvSpPr>
            <a:spLocks noEditPoints="1"/>
          </p:cNvSpPr>
          <p:nvPr/>
        </p:nvSpPr>
        <p:spPr bwMode="auto">
          <a:xfrm>
            <a:off x="6113206"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9" name="TextBox 68"/>
          <p:cNvSpPr txBox="1"/>
          <p:nvPr/>
        </p:nvSpPr>
        <p:spPr>
          <a:xfrm>
            <a:off x="6010090" y="3380519"/>
            <a:ext cx="1284210" cy="3046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Machine</a:t>
            </a:r>
            <a:b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Learning</a:t>
            </a:r>
          </a:p>
        </p:txBody>
      </p:sp>
      <p:sp>
        <p:nvSpPr>
          <p:cNvPr id="70" name="Rectangle 15"/>
          <p:cNvSpPr>
            <a:spLocks noChangeArrowheads="1"/>
          </p:cNvSpPr>
          <p:nvPr/>
        </p:nvSpPr>
        <p:spPr bwMode="auto">
          <a:xfrm>
            <a:off x="7191183" y="3523264"/>
            <a:ext cx="829569" cy="63237"/>
          </a:xfrm>
          <a:prstGeom prst="rect">
            <a:avLst/>
          </a:prstGeom>
          <a:solidFill>
            <a:srgbClr val="0072CC"/>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71" name="Freeform 16"/>
          <p:cNvSpPr>
            <a:spLocks noEditPoints="1"/>
          </p:cNvSpPr>
          <p:nvPr/>
        </p:nvSpPr>
        <p:spPr bwMode="auto">
          <a:xfrm>
            <a:off x="8021689"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72" name="TextBox 71"/>
          <p:cNvSpPr txBox="1"/>
          <p:nvPr/>
        </p:nvSpPr>
        <p:spPr>
          <a:xfrm>
            <a:off x="7900285" y="3470953"/>
            <a:ext cx="1284210" cy="15234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Analytics</a:t>
            </a:r>
          </a:p>
        </p:txBody>
      </p:sp>
      <p:pic>
        <p:nvPicPr>
          <p:cNvPr id="26" name="Picture 25"/>
          <p:cNvPicPr>
            <a:picLocks noChangeAspect="1"/>
          </p:cNvPicPr>
          <p:nvPr/>
        </p:nvPicPr>
        <p:blipFill>
          <a:blip r:embed="rId6"/>
          <a:stretch>
            <a:fillRect/>
          </a:stretch>
        </p:blipFill>
        <p:spPr>
          <a:xfrm>
            <a:off x="316929" y="3273436"/>
            <a:ext cx="547818" cy="532538"/>
          </a:xfrm>
          <a:prstGeom prst="rect">
            <a:avLst/>
          </a:prstGeom>
        </p:spPr>
      </p:pic>
    </p:spTree>
    <p:extLst>
      <p:ext uri="{BB962C8B-B14F-4D97-AF65-F5344CB8AC3E}">
        <p14:creationId xmlns:p14="http://schemas.microsoft.com/office/powerpoint/2010/main" val="335077884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smtClean="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3" name="Rectangle 2"/>
          <p:cNvSpPr/>
          <p:nvPr/>
        </p:nvSpPr>
        <p:spPr bwMode="auto">
          <a:xfrm>
            <a:off x="448303" y="1664143"/>
            <a:ext cx="11526579" cy="157259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8" name="Group 47"/>
          <p:cNvGrpSpPr/>
          <p:nvPr/>
        </p:nvGrpSpPr>
        <p:grpSpPr>
          <a:xfrm>
            <a:off x="579437" y="3605018"/>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79437" y="5794483"/>
            <a:ext cx="11277600" cy="717538"/>
            <a:chOff x="579437" y="-1077298"/>
            <a:chExt cx="11277600" cy="717538"/>
          </a:xfrm>
        </p:grpSpPr>
        <p:sp>
          <p:nvSpPr>
            <p:cNvPr id="44" name="Rectangle 43"/>
            <p:cNvSpPr/>
            <p:nvPr/>
          </p:nvSpPr>
          <p:spPr bwMode="auto">
            <a:xfrm>
              <a:off x="579437" y="-1077298"/>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7298"/>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a:t>
              </a:r>
              <a:r>
                <a:rPr kumimoji="0" lang="en-US" sz="2000" b="0" i="0" u="none" strike="noStrike" kern="1200" cap="none" spc="-50" normalizeH="0" baseline="0" noProof="0" dirty="0" smtClean="0">
                  <a:ln>
                    <a:noFill/>
                  </a:ln>
                  <a:solidFill>
                    <a:srgbClr val="FFFFFF"/>
                  </a:solidFill>
                  <a:effectLst/>
                  <a:uLnTx/>
                  <a:uFillTx/>
                  <a:latin typeface="Segoe UI Semilight"/>
                  <a:ea typeface="Segoe UI" pitchFamily="34" charset="0"/>
                  <a:cs typeface="Segoe UI" pitchFamily="34" charset="0"/>
                </a:rPr>
                <a:t>+ </a:t>
              </a: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4334561"/>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Cortana </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5060116"/>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marL="0" marR="0" lvl="0" indent="0" algn="l" defTabSz="931863"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10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79437" y="2658079"/>
            <a:ext cx="11277600" cy="3125803"/>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75448" y="3815714"/>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smtClean="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Internet of Things</a:t>
            </a:r>
            <a:endPar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14" name="Group 13"/>
          <p:cNvGrpSpPr/>
          <p:nvPr/>
        </p:nvGrpSpPr>
        <p:grpSpPr>
          <a:xfrm>
            <a:off x="6993655" y="3659371"/>
            <a:ext cx="2056015" cy="863990"/>
            <a:chOff x="7019425" y="3801417"/>
            <a:chExt cx="2056015" cy="863990"/>
          </a:xfrm>
        </p:grpSpPr>
        <p:grpSp>
          <p:nvGrpSpPr>
            <p:cNvPr id="169" name="Group 168"/>
            <p:cNvGrpSpPr/>
            <p:nvPr/>
          </p:nvGrpSpPr>
          <p:grpSpPr>
            <a:xfrm>
              <a:off x="7019425" y="3801417"/>
              <a:ext cx="2056015" cy="863990"/>
              <a:chOff x="4413164" y="2200031"/>
              <a:chExt cx="930184" cy="390887"/>
            </a:xfrm>
          </p:grpSpPr>
          <p:sp>
            <p:nvSpPr>
              <p:cNvPr id="170" name="Rectangle 16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1" name="TextBox 170"/>
              <p:cNvSpPr txBox="1"/>
              <p:nvPr/>
            </p:nvSpPr>
            <p:spPr>
              <a:xfrm>
                <a:off x="4776390" y="2218588"/>
                <a:ext cx="566958" cy="35925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8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Stream </a:t>
                </a:r>
                <a:br>
                  <a:rPr kumimoji="0" lang="en-US" sz="18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8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a:t>
                </a:r>
                <a:endPar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180" name="Picture 179"/>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7104927" y="3890320"/>
              <a:ext cx="676984" cy="679715"/>
            </a:xfrm>
            <a:prstGeom prst="rect">
              <a:avLst/>
            </a:prstGeom>
            <a:noFill/>
          </p:spPr>
        </p:pic>
      </p:grpSp>
      <p:grpSp>
        <p:nvGrpSpPr>
          <p:cNvPr id="5" name="Group 4"/>
          <p:cNvGrpSpPr/>
          <p:nvPr/>
        </p:nvGrpSpPr>
        <p:grpSpPr>
          <a:xfrm>
            <a:off x="9413469" y="3659371"/>
            <a:ext cx="2265431" cy="863990"/>
            <a:chOff x="4765670" y="3659371"/>
            <a:chExt cx="2265431" cy="863990"/>
          </a:xfrm>
        </p:grpSpPr>
        <p:grpSp>
          <p:nvGrpSpPr>
            <p:cNvPr id="111" name="Group 110"/>
            <p:cNvGrpSpPr/>
            <p:nvPr/>
          </p:nvGrpSpPr>
          <p:grpSpPr>
            <a:xfrm>
              <a:off x="4765670" y="3659371"/>
              <a:ext cx="2265431" cy="863990"/>
              <a:chOff x="4413164" y="2200031"/>
              <a:chExt cx="1024928" cy="390887"/>
            </a:xfrm>
          </p:grpSpPr>
          <p:sp>
            <p:nvSpPr>
              <p:cNvPr id="120" name="Rectangle 11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1" name="TextBox 120"/>
              <p:cNvSpPr txBox="1"/>
              <p:nvPr/>
            </p:nvSpPr>
            <p:spPr>
              <a:xfrm>
                <a:off x="4776390" y="2274982"/>
                <a:ext cx="661702" cy="246463"/>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8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Logic Apps</a:t>
                </a:r>
                <a:endPar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67" name="Picture 66"/>
            <p:cNvPicPr>
              <a:picLocks noChangeAspect="1"/>
            </p:cNvPicPr>
            <p:nvPr/>
          </p:nvPicPr>
          <p:blipFill>
            <a:blip r:embed="rId6"/>
            <a:stretch>
              <a:fillRect/>
            </a:stretch>
          </p:blipFill>
          <p:spPr>
            <a:xfrm>
              <a:off x="4954549" y="3823120"/>
              <a:ext cx="519305" cy="518725"/>
            </a:xfrm>
            <a:prstGeom prst="rect">
              <a:avLst/>
            </a:prstGeom>
          </p:spPr>
        </p:pic>
      </p:grpSp>
      <p:grpSp>
        <p:nvGrpSpPr>
          <p:cNvPr id="6" name="Group 5"/>
          <p:cNvGrpSpPr/>
          <p:nvPr/>
        </p:nvGrpSpPr>
        <p:grpSpPr>
          <a:xfrm>
            <a:off x="4735115" y="3659371"/>
            <a:ext cx="1978421" cy="863990"/>
            <a:chOff x="9475474" y="3659371"/>
            <a:chExt cx="1978421" cy="863990"/>
          </a:xfrm>
        </p:grpSpPr>
        <p:grpSp>
          <p:nvGrpSpPr>
            <p:cNvPr id="176" name="Group 175"/>
            <p:cNvGrpSpPr/>
            <p:nvPr/>
          </p:nvGrpSpPr>
          <p:grpSpPr>
            <a:xfrm>
              <a:off x="9475474" y="3659371"/>
              <a:ext cx="1978421" cy="863990"/>
              <a:chOff x="4413164" y="2200031"/>
              <a:chExt cx="895079" cy="390887"/>
            </a:xfrm>
          </p:grpSpPr>
          <p:sp>
            <p:nvSpPr>
              <p:cNvPr id="177" name="Rectangle 176"/>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8" name="TextBox 177"/>
              <p:cNvSpPr txBox="1"/>
              <p:nvPr/>
            </p:nvSpPr>
            <p:spPr>
              <a:xfrm>
                <a:off x="4781435" y="2274982"/>
                <a:ext cx="526808" cy="246463"/>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800" b="0" i="0" u="none" strike="noStrike" kern="1200" cap="none" spc="-50" normalizeH="0" baseline="0" noProof="0" dirty="0" err="1"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IoT</a:t>
                </a:r>
                <a:r>
                  <a:rPr kumimoji="0" lang="en-US" sz="18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 Hub</a:t>
                </a:r>
                <a:endPar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68" name="Picture 67"/>
            <p:cNvPicPr>
              <a:picLocks noChangeAspect="1"/>
            </p:cNvPicPr>
            <p:nvPr/>
          </p:nvPicPr>
          <p:blipFill>
            <a:blip r:embed="rId7"/>
            <a:stretch>
              <a:fillRect/>
            </a:stretch>
          </p:blipFill>
          <p:spPr>
            <a:xfrm>
              <a:off x="9610637" y="3808925"/>
              <a:ext cx="627900" cy="515724"/>
            </a:xfrm>
            <a:prstGeom prst="rect">
              <a:avLst/>
            </a:prstGeom>
            <a:noFill/>
          </p:spPr>
        </p:pic>
      </p:grpSp>
    </p:spTree>
    <p:extLst>
      <p:ext uri="{BB962C8B-B14F-4D97-AF65-F5344CB8AC3E}">
        <p14:creationId xmlns:p14="http://schemas.microsoft.com/office/powerpoint/2010/main" val="1341772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22" presetClass="entr" presetSubtype="4" fill="hold" nodeType="withEffect">
                                  <p:stCondLst>
                                    <p:cond delay="125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250"/>
                                        <p:tgtEl>
                                          <p:spTgt spid="5"/>
                                        </p:tgtEl>
                                      </p:cBhvr>
                                    </p:animEffect>
                                  </p:childTnLst>
                                </p:cTn>
                              </p:par>
                              <p:par>
                                <p:cTn id="19" presetID="10" presetClass="entr" presetSubtype="0" fill="hold" nodeType="withEffect">
                                  <p:stCondLst>
                                    <p:cond delay="1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250"/>
                                        <p:tgtEl>
                                          <p:spTgt spid="14"/>
                                        </p:tgtEl>
                                      </p:cBhvr>
                                    </p:animEffect>
                                  </p:childTnLst>
                                </p:cTn>
                              </p:par>
                              <p:par>
                                <p:cTn id="22" presetID="10" presetClass="entr" presetSubtype="0" fill="hold" nodeType="withEffect">
                                  <p:stCondLst>
                                    <p:cond delay="15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bwMode="auto">
          <a:xfrm>
            <a:off x="7726680" y="992318"/>
            <a:ext cx="4597400" cy="4597400"/>
          </a:xfrm>
          <a:prstGeom prst="ellipse">
            <a:avLst/>
          </a:prstGeom>
          <a:noFill/>
          <a:ln w="12700">
            <a:solidFill>
              <a:srgbClr val="0078D7"/>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308892" y="3179562"/>
            <a:ext cx="7549566" cy="2727350"/>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Device Connectivity and </a:t>
            </a:r>
            <a:r>
              <a:rPr lang="en-US" sz="2400" dirty="0" smtClean="0">
                <a:gradFill>
                  <a:gsLst>
                    <a:gs pos="1250">
                      <a:srgbClr val="FFFFFF"/>
                    </a:gs>
                    <a:gs pos="100000">
                      <a:srgbClr val="FFFFFF"/>
                    </a:gs>
                  </a:gsLst>
                  <a:lin ang="5400000" scaled="0"/>
                </a:gradFill>
              </a:rPr>
              <a:t>Security</a:t>
            </a:r>
            <a:endParaRPr lang="en-US" sz="2400" dirty="0">
              <a:gradFill>
                <a:gsLst>
                  <a:gs pos="1250">
                    <a:srgbClr val="FFFFFF"/>
                  </a:gs>
                  <a:gs pos="100000">
                    <a:srgbClr val="FFFFFF"/>
                  </a:gs>
                </a:gsLst>
                <a:lin ang="5400000" scaled="0"/>
              </a:gradFill>
            </a:endParaRP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Data Ingestion and Command &amp; Control</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Stream Processing &amp; Predictive Analytics</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Workflow Automation</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Dashboards and Visualization</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Preconfigured </a:t>
            </a:r>
            <a:r>
              <a:rPr lang="en-US" sz="2400" dirty="0" smtClean="0">
                <a:gradFill>
                  <a:gsLst>
                    <a:gs pos="1250">
                      <a:srgbClr val="FFFFFF"/>
                    </a:gs>
                    <a:gs pos="100000">
                      <a:srgbClr val="FFFFFF"/>
                    </a:gs>
                  </a:gsLst>
                  <a:lin ang="5400000" scaled="0"/>
                </a:gradFill>
              </a:rPr>
              <a:t>Solutions</a:t>
            </a:r>
            <a:endParaRPr lang="en-US" sz="2400" dirty="0">
              <a:gradFill>
                <a:gsLst>
                  <a:gs pos="1250">
                    <a:srgbClr val="FFFFFF"/>
                  </a:gs>
                  <a:gs pos="100000">
                    <a:srgbClr val="FFFFFF"/>
                  </a:gs>
                </a:gsLst>
                <a:lin ang="5400000" scaled="0"/>
              </a:gradFill>
            </a:endParaRPr>
          </a:p>
        </p:txBody>
      </p:sp>
      <p:sp>
        <p:nvSpPr>
          <p:cNvPr id="5" name="Title 1"/>
          <p:cNvSpPr txBox="1">
            <a:spLocks/>
          </p:cNvSpPr>
          <p:nvPr/>
        </p:nvSpPr>
        <p:spPr>
          <a:xfrm>
            <a:off x="301852" y="1326802"/>
            <a:ext cx="9008403" cy="1641475"/>
          </a:xfrm>
          <a:prstGeom prst="rect">
            <a:avLst/>
          </a:prstGeom>
        </p:spPr>
        <p:txBody>
          <a:bodyPr vert="horz" wrap="square" lIns="182880" tIns="146304" rIns="182880" bIns="14630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base" latinLnBrk="0" hangingPunct="1">
              <a:lnSpc>
                <a:spcPct val="90000"/>
              </a:lnSpc>
              <a:spcBef>
                <a:spcPts val="1200"/>
              </a:spcBef>
              <a:spcAft>
                <a:spcPct val="0"/>
              </a:spcAft>
              <a:buClrTx/>
              <a:buSzTx/>
              <a:buFontTx/>
              <a:buNone/>
              <a:tabLst/>
              <a:defRPr/>
            </a:pPr>
            <a:r>
              <a:rPr kumimoji="0" lang="en-US" sz="4400" b="0" i="0" u="none" strike="noStrike" kern="1200" cap="none" spc="-102" normalizeH="0" baseline="0" noProof="0" dirty="0" smtClean="0">
                <a:ln w="3175">
                  <a:noFill/>
                </a:ln>
                <a:solidFill>
                  <a:srgbClr val="0072CC"/>
                </a:solidFill>
                <a:effectLst/>
                <a:uLnTx/>
                <a:uFillTx/>
                <a:latin typeface="Segoe UI Semilight" panose="020B0402040204020203" pitchFamily="34" charset="0"/>
                <a:ea typeface="+mn-ea"/>
                <a:cs typeface="Segoe UI Semilight" panose="020B0402040204020203" pitchFamily="34" charset="0"/>
              </a:rPr>
              <a:t>Now Available to Purchase</a:t>
            </a:r>
            <a:r>
              <a:rPr kumimoji="0" lang="en-US" sz="4400" b="0" i="0" u="none" strike="noStrike" kern="1200" cap="none" spc="-102" normalizeH="0" baseline="0" noProof="0" dirty="0" smtClean="0">
                <a:ln w="3175">
                  <a:noFill/>
                </a:ln>
                <a:solidFill>
                  <a:srgbClr val="0072CC"/>
                </a:solidFill>
                <a:effectLst/>
                <a:uLnTx/>
                <a:uFillTx/>
                <a:latin typeface="Segoe UI Light"/>
                <a:ea typeface="+mn-ea"/>
              </a:rPr>
              <a:t> </a:t>
            </a:r>
            <a:r>
              <a:rPr kumimoji="0" lang="en-US" sz="4400" b="0" i="0" u="none" strike="noStrike" kern="1200" cap="none" spc="-102" normalizeH="0" baseline="0" noProof="0" dirty="0" smtClean="0">
                <a:ln w="3175">
                  <a:noFill/>
                </a:ln>
                <a:gradFill>
                  <a:gsLst>
                    <a:gs pos="1250">
                      <a:srgbClr val="FFFFFF"/>
                    </a:gs>
                    <a:gs pos="100000">
                      <a:srgbClr val="FFFFFF"/>
                    </a:gs>
                  </a:gsLst>
                  <a:lin ang="5400000" scaled="0"/>
                </a:gradFill>
                <a:effectLst/>
                <a:uLnTx/>
                <a:uFillTx/>
                <a:latin typeface="Segoe UI Light"/>
                <a:ea typeface="+mn-ea"/>
                <a:cs typeface="Segoe UI" pitchFamily="34" charset="0"/>
              </a:rPr>
              <a:t/>
            </a:r>
            <a:br>
              <a:rPr kumimoji="0" lang="en-US" sz="4400" b="0" i="0" u="none" strike="noStrike" kern="1200" cap="none" spc="-102" normalizeH="0" baseline="0" noProof="0" dirty="0" smtClean="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Azure </a:t>
            </a:r>
            <a:r>
              <a:rPr kumimoji="0" lang="en-US" b="0" i="0" u="none" strike="noStrike" kern="1200" cap="none" spc="-102" normalizeH="0" baseline="0" noProof="0" dirty="0" err="1" smtClean="0">
                <a:ln w="3175">
                  <a:noFill/>
                </a:ln>
                <a:gradFill>
                  <a:gsLst>
                    <a:gs pos="1250">
                      <a:srgbClr val="FFFFFF"/>
                    </a:gs>
                    <a:gs pos="100000">
                      <a:srgbClr val="FFFFFF"/>
                    </a:gs>
                  </a:gsLst>
                  <a:lin ang="5400000" scaled="0"/>
                </a:gradFill>
                <a:effectLst/>
                <a:uLnTx/>
                <a:uFillTx/>
                <a:latin typeface="Segoe UI Light"/>
                <a:ea typeface="+mn-ea"/>
                <a:cs typeface="Segoe UI" pitchFamily="34" charset="0"/>
              </a:rPr>
              <a:t>IoT</a:t>
            </a:r>
            <a:r>
              <a:rPr kumimoji="0" lang="en-US" b="0" i="0" u="none" strike="noStrike" kern="1200" cap="none" spc="-102" normalizeH="0" baseline="0" noProof="0" dirty="0" smtClean="0">
                <a:ln w="3175">
                  <a:noFill/>
                </a:ln>
                <a:gradFill>
                  <a:gsLst>
                    <a:gs pos="1250">
                      <a:srgbClr val="FFFFFF"/>
                    </a:gs>
                    <a:gs pos="100000">
                      <a:srgbClr val="FFFFFF"/>
                    </a:gs>
                  </a:gsLst>
                  <a:lin ang="5400000" scaled="0"/>
                </a:gradFill>
                <a:effectLst/>
                <a:uLnTx/>
                <a:uFillTx/>
                <a:latin typeface="Segoe UI Light"/>
                <a:ea typeface="+mn-ea"/>
                <a:cs typeface="Segoe UI" pitchFamily="34" charset="0"/>
              </a:rPr>
              <a:t> Suite</a:t>
            </a:r>
            <a:endParaRPr kumimoji="0" lang="en-US" sz="54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grpSp>
        <p:nvGrpSpPr>
          <p:cNvPr id="96" name="Group 95"/>
          <p:cNvGrpSpPr/>
          <p:nvPr/>
        </p:nvGrpSpPr>
        <p:grpSpPr>
          <a:xfrm>
            <a:off x="12787411" y="943106"/>
            <a:ext cx="1208088" cy="5324475"/>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pic>
          <p:nvPicPr>
            <p:cNvPr id="95" name="Picture 94"/>
            <p:cNvPicPr>
              <a:picLocks noChangeAspect="1"/>
            </p:cNvPicPr>
            <p:nvPr/>
          </p:nvPicPr>
          <p:blipFill>
            <a:blip r:embed="rId3"/>
            <a:stretch>
              <a:fillRect/>
            </a:stretch>
          </p:blipFill>
          <p:spPr>
            <a:xfrm>
              <a:off x="9580162" y="2894862"/>
              <a:ext cx="802944" cy="240224"/>
            </a:xfrm>
            <a:prstGeom prst="rect">
              <a:avLst/>
            </a:prstGeom>
          </p:spPr>
        </p:pic>
      </p:grpSp>
      <p:cxnSp>
        <p:nvCxnSpPr>
          <p:cNvPr id="23" name="Straight Connector 22"/>
          <p:cNvCxnSpPr/>
          <p:nvPr/>
        </p:nvCxnSpPr>
        <p:spPr>
          <a:xfrm>
            <a:off x="301852" y="2979293"/>
            <a:ext cx="7207312" cy="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rotWithShape="1">
          <a:blip r:embed="rId4"/>
          <a:srcRect b="17383"/>
          <a:stretch/>
        </p:blipFill>
        <p:spPr>
          <a:xfrm>
            <a:off x="8123571" y="3461135"/>
            <a:ext cx="1556657" cy="2599821"/>
          </a:xfrm>
          <a:prstGeom prst="rect">
            <a:avLst/>
          </a:prstGeom>
        </p:spPr>
      </p:pic>
      <p:pic>
        <p:nvPicPr>
          <p:cNvPr id="22" name="Picture 21"/>
          <p:cNvPicPr>
            <a:picLocks noChangeAspect="1"/>
          </p:cNvPicPr>
          <p:nvPr/>
        </p:nvPicPr>
        <p:blipFill>
          <a:blip r:embed="rId5"/>
          <a:stretch>
            <a:fillRect/>
          </a:stretch>
        </p:blipFill>
        <p:spPr>
          <a:xfrm>
            <a:off x="10658909" y="3622089"/>
            <a:ext cx="1738874" cy="2657744"/>
          </a:xfrm>
          <a:prstGeom prst="rect">
            <a:avLst/>
          </a:prstGeom>
        </p:spPr>
      </p:pic>
      <p:grpSp>
        <p:nvGrpSpPr>
          <p:cNvPr id="15" name="Group 14"/>
          <p:cNvGrpSpPr/>
          <p:nvPr/>
        </p:nvGrpSpPr>
        <p:grpSpPr>
          <a:xfrm>
            <a:off x="9052388" y="671662"/>
            <a:ext cx="2847732" cy="1550251"/>
            <a:chOff x="9052388" y="671662"/>
            <a:chExt cx="2847732" cy="1550251"/>
          </a:xfrm>
        </p:grpSpPr>
        <p:pic>
          <p:nvPicPr>
            <p:cNvPr id="12" name="Picture 11"/>
            <p:cNvPicPr>
              <a:picLocks noChangeAspect="1"/>
            </p:cNvPicPr>
            <p:nvPr/>
          </p:nvPicPr>
          <p:blipFill>
            <a:blip r:embed="rId6"/>
            <a:stretch>
              <a:fillRect/>
            </a:stretch>
          </p:blipFill>
          <p:spPr>
            <a:xfrm>
              <a:off x="9052388" y="671662"/>
              <a:ext cx="2847732" cy="1550251"/>
            </a:xfrm>
            <a:prstGeom prst="rect">
              <a:avLst/>
            </a:prstGeom>
          </p:spPr>
        </p:pic>
        <p:sp>
          <p:nvSpPr>
            <p:cNvPr id="29" name="TextBox 28"/>
            <p:cNvSpPr txBox="1"/>
            <p:nvPr/>
          </p:nvSpPr>
          <p:spPr>
            <a:xfrm>
              <a:off x="10307956" y="943106"/>
              <a:ext cx="1326197"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Rockwell" panose="02060603020205020403" pitchFamily="18" charset="0"/>
                </a:rPr>
                <a:t>Things</a:t>
              </a:r>
            </a:p>
          </p:txBody>
        </p:sp>
      </p:grpSp>
      <p:pic>
        <p:nvPicPr>
          <p:cNvPr id="14" name="Picture 13"/>
          <p:cNvPicPr>
            <a:picLocks noChangeAspect="1"/>
          </p:cNvPicPr>
          <p:nvPr/>
        </p:nvPicPr>
        <p:blipFill>
          <a:blip r:embed="rId7"/>
          <a:stretch>
            <a:fillRect/>
          </a:stretch>
        </p:blipFill>
        <p:spPr>
          <a:xfrm flipH="1">
            <a:off x="7073971" y="1932519"/>
            <a:ext cx="2042125" cy="1378719"/>
          </a:xfrm>
          <a:prstGeom prst="rect">
            <a:avLst/>
          </a:prstGeom>
        </p:spPr>
      </p:pic>
      <p:grpSp>
        <p:nvGrpSpPr>
          <p:cNvPr id="2" name="Group 4"/>
          <p:cNvGrpSpPr>
            <a:grpSpLocks noChangeAspect="1"/>
          </p:cNvGrpSpPr>
          <p:nvPr/>
        </p:nvGrpSpPr>
        <p:grpSpPr bwMode="auto">
          <a:xfrm>
            <a:off x="10025063" y="4233863"/>
            <a:ext cx="928687" cy="2133600"/>
            <a:chOff x="6315" y="2667"/>
            <a:chExt cx="585" cy="1344"/>
          </a:xfrm>
        </p:grpSpPr>
        <p:sp>
          <p:nvSpPr>
            <p:cNvPr id="3" name="AutoShape 3"/>
            <p:cNvSpPr>
              <a:spLocks noChangeAspect="1" noChangeArrowheads="1" noTextEdit="1"/>
            </p:cNvSpPr>
            <p:nvPr/>
          </p:nvSpPr>
          <p:spPr bwMode="auto">
            <a:xfrm>
              <a:off x="6315" y="2667"/>
              <a:ext cx="585" cy="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5"/>
            <p:cNvSpPr>
              <a:spLocks/>
            </p:cNvSpPr>
            <p:nvPr/>
          </p:nvSpPr>
          <p:spPr bwMode="auto">
            <a:xfrm>
              <a:off x="6315" y="2667"/>
              <a:ext cx="585" cy="1344"/>
            </a:xfrm>
            <a:custGeom>
              <a:avLst/>
              <a:gdLst>
                <a:gd name="T0" fmla="*/ 1290 w 1376"/>
                <a:gd name="T1" fmla="*/ 0 h 3172"/>
                <a:gd name="T2" fmla="*/ 87 w 1376"/>
                <a:gd name="T3" fmla="*/ 0 h 3172"/>
                <a:gd name="T4" fmla="*/ 0 w 1376"/>
                <a:gd name="T5" fmla="*/ 86 h 3172"/>
                <a:gd name="T6" fmla="*/ 40 w 1376"/>
                <a:gd name="T7" fmla="*/ 2978 h 3172"/>
                <a:gd name="T8" fmla="*/ 127 w 1376"/>
                <a:gd name="T9" fmla="*/ 3064 h 3172"/>
                <a:gd name="T10" fmla="*/ 188 w 1376"/>
                <a:gd name="T11" fmla="*/ 3064 h 3172"/>
                <a:gd name="T12" fmla="*/ 188 w 1376"/>
                <a:gd name="T13" fmla="*/ 3126 h 3172"/>
                <a:gd name="T14" fmla="*/ 256 w 1376"/>
                <a:gd name="T15" fmla="*/ 3172 h 3172"/>
                <a:gd name="T16" fmla="*/ 324 w 1376"/>
                <a:gd name="T17" fmla="*/ 3126 h 3172"/>
                <a:gd name="T18" fmla="*/ 324 w 1376"/>
                <a:gd name="T19" fmla="*/ 3064 h 3172"/>
                <a:gd name="T20" fmla="*/ 1052 w 1376"/>
                <a:gd name="T21" fmla="*/ 3064 h 3172"/>
                <a:gd name="T22" fmla="*/ 1052 w 1376"/>
                <a:gd name="T23" fmla="*/ 3126 h 3172"/>
                <a:gd name="T24" fmla="*/ 1120 w 1376"/>
                <a:gd name="T25" fmla="*/ 3172 h 3172"/>
                <a:gd name="T26" fmla="*/ 1188 w 1376"/>
                <a:gd name="T27" fmla="*/ 3126 h 3172"/>
                <a:gd name="T28" fmla="*/ 1188 w 1376"/>
                <a:gd name="T29" fmla="*/ 3064 h 3172"/>
                <a:gd name="T30" fmla="*/ 1250 w 1376"/>
                <a:gd name="T31" fmla="*/ 3064 h 3172"/>
                <a:gd name="T32" fmla="*/ 1336 w 1376"/>
                <a:gd name="T33" fmla="*/ 2978 h 3172"/>
                <a:gd name="T34" fmla="*/ 1376 w 1376"/>
                <a:gd name="T35" fmla="*/ 86 h 3172"/>
                <a:gd name="T36" fmla="*/ 1290 w 1376"/>
                <a:gd name="T37" fmla="*/ 0 h 3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6" h="3172">
                  <a:moveTo>
                    <a:pt x="1290" y="0"/>
                  </a:moveTo>
                  <a:cubicBezTo>
                    <a:pt x="87" y="0"/>
                    <a:pt x="87" y="0"/>
                    <a:pt x="87" y="0"/>
                  </a:cubicBezTo>
                  <a:cubicBezTo>
                    <a:pt x="39" y="0"/>
                    <a:pt x="0" y="39"/>
                    <a:pt x="0" y="86"/>
                  </a:cubicBezTo>
                  <a:cubicBezTo>
                    <a:pt x="40" y="2978"/>
                    <a:pt x="40" y="2978"/>
                    <a:pt x="40" y="2978"/>
                  </a:cubicBezTo>
                  <a:cubicBezTo>
                    <a:pt x="40" y="3025"/>
                    <a:pt x="79" y="3064"/>
                    <a:pt x="127" y="3064"/>
                  </a:cubicBezTo>
                  <a:cubicBezTo>
                    <a:pt x="188" y="3064"/>
                    <a:pt x="188" y="3064"/>
                    <a:pt x="188" y="3064"/>
                  </a:cubicBezTo>
                  <a:cubicBezTo>
                    <a:pt x="188" y="3126"/>
                    <a:pt x="188" y="3126"/>
                    <a:pt x="188" y="3126"/>
                  </a:cubicBezTo>
                  <a:cubicBezTo>
                    <a:pt x="188" y="3151"/>
                    <a:pt x="219" y="3172"/>
                    <a:pt x="256" y="3172"/>
                  </a:cubicBezTo>
                  <a:cubicBezTo>
                    <a:pt x="294" y="3172"/>
                    <a:pt x="324" y="3151"/>
                    <a:pt x="324" y="3126"/>
                  </a:cubicBezTo>
                  <a:cubicBezTo>
                    <a:pt x="324" y="3064"/>
                    <a:pt x="324" y="3064"/>
                    <a:pt x="324" y="3064"/>
                  </a:cubicBezTo>
                  <a:cubicBezTo>
                    <a:pt x="1052" y="3064"/>
                    <a:pt x="1052" y="3064"/>
                    <a:pt x="1052" y="3064"/>
                  </a:cubicBezTo>
                  <a:cubicBezTo>
                    <a:pt x="1052" y="3126"/>
                    <a:pt x="1052" y="3126"/>
                    <a:pt x="1052" y="3126"/>
                  </a:cubicBezTo>
                  <a:cubicBezTo>
                    <a:pt x="1052" y="3151"/>
                    <a:pt x="1083" y="3172"/>
                    <a:pt x="1120" y="3172"/>
                  </a:cubicBezTo>
                  <a:cubicBezTo>
                    <a:pt x="1158" y="3172"/>
                    <a:pt x="1188" y="3151"/>
                    <a:pt x="1188" y="3126"/>
                  </a:cubicBezTo>
                  <a:cubicBezTo>
                    <a:pt x="1188" y="3064"/>
                    <a:pt x="1188" y="3064"/>
                    <a:pt x="1188" y="3064"/>
                  </a:cubicBezTo>
                  <a:cubicBezTo>
                    <a:pt x="1250" y="3064"/>
                    <a:pt x="1250" y="3064"/>
                    <a:pt x="1250" y="3064"/>
                  </a:cubicBezTo>
                  <a:cubicBezTo>
                    <a:pt x="1298" y="3064"/>
                    <a:pt x="1336" y="3025"/>
                    <a:pt x="1336" y="2978"/>
                  </a:cubicBezTo>
                  <a:cubicBezTo>
                    <a:pt x="1376" y="86"/>
                    <a:pt x="1376" y="86"/>
                    <a:pt x="1376" y="86"/>
                  </a:cubicBezTo>
                  <a:cubicBezTo>
                    <a:pt x="1376" y="39"/>
                    <a:pt x="1338" y="0"/>
                    <a:pt x="1290" y="0"/>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Oval 6"/>
            <p:cNvSpPr>
              <a:spLocks noChangeArrowheads="1"/>
            </p:cNvSpPr>
            <p:nvPr/>
          </p:nvSpPr>
          <p:spPr bwMode="auto">
            <a:xfrm>
              <a:off x="6409" y="3165"/>
              <a:ext cx="398" cy="25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p:cNvSpPr>
            <p:nvPr/>
          </p:nvSpPr>
          <p:spPr bwMode="auto">
            <a:xfrm>
              <a:off x="6412" y="2792"/>
              <a:ext cx="391" cy="275"/>
            </a:xfrm>
            <a:custGeom>
              <a:avLst/>
              <a:gdLst>
                <a:gd name="T0" fmla="*/ 920 w 920"/>
                <a:gd name="T1" fmla="*/ 568 h 648"/>
                <a:gd name="T2" fmla="*/ 841 w 920"/>
                <a:gd name="T3" fmla="*/ 648 h 648"/>
                <a:gd name="T4" fmla="*/ 80 w 920"/>
                <a:gd name="T5" fmla="*/ 648 h 648"/>
                <a:gd name="T6" fmla="*/ 0 w 920"/>
                <a:gd name="T7" fmla="*/ 568 h 648"/>
                <a:gd name="T8" fmla="*/ 0 w 920"/>
                <a:gd name="T9" fmla="*/ 79 h 648"/>
                <a:gd name="T10" fmla="*/ 80 w 920"/>
                <a:gd name="T11" fmla="*/ 0 h 648"/>
                <a:gd name="T12" fmla="*/ 841 w 920"/>
                <a:gd name="T13" fmla="*/ 0 h 648"/>
                <a:gd name="T14" fmla="*/ 920 w 920"/>
                <a:gd name="T15" fmla="*/ 79 h 648"/>
                <a:gd name="T16" fmla="*/ 920 w 920"/>
                <a:gd name="T17" fmla="*/ 568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0" h="648">
                  <a:moveTo>
                    <a:pt x="920" y="568"/>
                  </a:moveTo>
                  <a:cubicBezTo>
                    <a:pt x="920" y="612"/>
                    <a:pt x="885" y="648"/>
                    <a:pt x="841" y="648"/>
                  </a:cubicBezTo>
                  <a:cubicBezTo>
                    <a:pt x="80" y="648"/>
                    <a:pt x="80" y="648"/>
                    <a:pt x="80" y="648"/>
                  </a:cubicBezTo>
                  <a:cubicBezTo>
                    <a:pt x="36" y="648"/>
                    <a:pt x="0" y="612"/>
                    <a:pt x="0" y="568"/>
                  </a:cubicBezTo>
                  <a:cubicBezTo>
                    <a:pt x="0" y="79"/>
                    <a:pt x="0" y="79"/>
                    <a:pt x="0" y="79"/>
                  </a:cubicBezTo>
                  <a:cubicBezTo>
                    <a:pt x="0" y="36"/>
                    <a:pt x="36" y="0"/>
                    <a:pt x="80" y="0"/>
                  </a:cubicBezTo>
                  <a:cubicBezTo>
                    <a:pt x="841" y="0"/>
                    <a:pt x="841" y="0"/>
                    <a:pt x="841" y="0"/>
                  </a:cubicBezTo>
                  <a:cubicBezTo>
                    <a:pt x="885" y="0"/>
                    <a:pt x="920" y="36"/>
                    <a:pt x="920" y="79"/>
                  </a:cubicBezTo>
                  <a:lnTo>
                    <a:pt x="920" y="5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8"/>
            <p:cNvSpPr>
              <a:spLocks noChangeArrowheads="1"/>
            </p:cNvSpPr>
            <p:nvPr/>
          </p:nvSpPr>
          <p:spPr bwMode="auto">
            <a:xfrm>
              <a:off x="6457" y="2837"/>
              <a:ext cx="46" cy="45"/>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9"/>
            <p:cNvSpPr>
              <a:spLocks noChangeArrowheads="1"/>
            </p:cNvSpPr>
            <p:nvPr/>
          </p:nvSpPr>
          <p:spPr bwMode="auto">
            <a:xfrm>
              <a:off x="6542" y="2837"/>
              <a:ext cx="46" cy="45"/>
            </a:xfrm>
            <a:prstGeom prst="rect">
              <a:avLst/>
            </a:prstGeom>
            <a:solidFill>
              <a:srgbClr val="B4009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0"/>
            <p:cNvSpPr>
              <a:spLocks noChangeArrowheads="1"/>
            </p:cNvSpPr>
            <p:nvPr/>
          </p:nvSpPr>
          <p:spPr bwMode="auto">
            <a:xfrm>
              <a:off x="6627" y="2837"/>
              <a:ext cx="46" cy="45"/>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1"/>
            <p:cNvSpPr>
              <a:spLocks noChangeArrowheads="1"/>
            </p:cNvSpPr>
            <p:nvPr/>
          </p:nvSpPr>
          <p:spPr bwMode="auto">
            <a:xfrm>
              <a:off x="6712" y="2837"/>
              <a:ext cx="46" cy="45"/>
            </a:xfrm>
            <a:prstGeom prst="rect">
              <a:avLst/>
            </a:prstGeom>
            <a:solidFill>
              <a:srgbClr val="FCEE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2"/>
            <p:cNvSpPr>
              <a:spLocks noChangeArrowheads="1"/>
            </p:cNvSpPr>
            <p:nvPr/>
          </p:nvSpPr>
          <p:spPr bwMode="auto">
            <a:xfrm>
              <a:off x="6457" y="2909"/>
              <a:ext cx="46" cy="4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3"/>
            <p:cNvSpPr>
              <a:spLocks noChangeArrowheads="1"/>
            </p:cNvSpPr>
            <p:nvPr/>
          </p:nvSpPr>
          <p:spPr bwMode="auto">
            <a:xfrm>
              <a:off x="6542" y="2909"/>
              <a:ext cx="46" cy="46"/>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4"/>
            <p:cNvSpPr>
              <a:spLocks noChangeArrowheads="1"/>
            </p:cNvSpPr>
            <p:nvPr/>
          </p:nvSpPr>
          <p:spPr bwMode="auto">
            <a:xfrm>
              <a:off x="6627" y="2909"/>
              <a:ext cx="46" cy="46"/>
            </a:xfrm>
            <a:prstGeom prst="rect">
              <a:avLst/>
            </a:prstGeom>
            <a:solidFill>
              <a:srgbClr val="00B1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5"/>
            <p:cNvSpPr>
              <a:spLocks noChangeArrowheads="1"/>
            </p:cNvSpPr>
            <p:nvPr/>
          </p:nvSpPr>
          <p:spPr bwMode="auto">
            <a:xfrm>
              <a:off x="6712" y="2909"/>
              <a:ext cx="46" cy="4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16"/>
            <p:cNvSpPr>
              <a:spLocks noChangeArrowheads="1"/>
            </p:cNvSpPr>
            <p:nvPr/>
          </p:nvSpPr>
          <p:spPr bwMode="auto">
            <a:xfrm>
              <a:off x="6457" y="2982"/>
              <a:ext cx="46" cy="46"/>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17"/>
            <p:cNvSpPr>
              <a:spLocks noChangeArrowheads="1"/>
            </p:cNvSpPr>
            <p:nvPr/>
          </p:nvSpPr>
          <p:spPr bwMode="auto">
            <a:xfrm>
              <a:off x="6542" y="2982"/>
              <a:ext cx="46" cy="4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18"/>
            <p:cNvSpPr>
              <a:spLocks noChangeArrowheads="1"/>
            </p:cNvSpPr>
            <p:nvPr/>
          </p:nvSpPr>
          <p:spPr bwMode="auto">
            <a:xfrm>
              <a:off x="6627" y="2982"/>
              <a:ext cx="46" cy="46"/>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19"/>
            <p:cNvSpPr>
              <a:spLocks noChangeArrowheads="1"/>
            </p:cNvSpPr>
            <p:nvPr/>
          </p:nvSpPr>
          <p:spPr bwMode="auto">
            <a:xfrm>
              <a:off x="6712" y="2982"/>
              <a:ext cx="46" cy="4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20"/>
            <p:cNvSpPr>
              <a:spLocks noChangeArrowheads="1"/>
            </p:cNvSpPr>
            <p:nvPr/>
          </p:nvSpPr>
          <p:spPr bwMode="auto">
            <a:xfrm>
              <a:off x="6547" y="3225"/>
              <a:ext cx="121" cy="2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1"/>
            <p:cNvSpPr>
              <a:spLocks/>
            </p:cNvSpPr>
            <p:nvPr/>
          </p:nvSpPr>
          <p:spPr bwMode="auto">
            <a:xfrm>
              <a:off x="6667" y="3235"/>
              <a:ext cx="0" cy="1"/>
            </a:xfrm>
            <a:custGeom>
              <a:avLst/>
              <a:gdLst>
                <a:gd name="T0" fmla="*/ 1 w 1"/>
                <a:gd name="T1" fmla="*/ 2 h 2"/>
                <a:gd name="T2" fmla="*/ 1 w 1"/>
                <a:gd name="T3" fmla="*/ 0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0"/>
                    <a:pt x="1" y="0"/>
                    <a:pt x="1" y="0"/>
                  </a:cubicBezTo>
                  <a:cubicBezTo>
                    <a:pt x="0" y="0"/>
                    <a:pt x="0" y="0"/>
                    <a:pt x="0" y="0"/>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p:nvSpPr>
          <p:spPr bwMode="auto">
            <a:xfrm>
              <a:off x="6548" y="3240"/>
              <a:ext cx="119" cy="149"/>
            </a:xfrm>
            <a:custGeom>
              <a:avLst/>
              <a:gdLst>
                <a:gd name="T0" fmla="*/ 281 w 281"/>
                <a:gd name="T1" fmla="*/ 0 h 353"/>
                <a:gd name="T2" fmla="*/ 140 w 281"/>
                <a:gd name="T3" fmla="*/ 25 h 353"/>
                <a:gd name="T4" fmla="*/ 0 w 281"/>
                <a:gd name="T5" fmla="*/ 0 h 353"/>
                <a:gd name="T6" fmla="*/ 27 w 281"/>
                <a:gd name="T7" fmla="*/ 329 h 353"/>
                <a:gd name="T8" fmla="*/ 27 w 281"/>
                <a:gd name="T9" fmla="*/ 329 h 353"/>
                <a:gd name="T10" fmla="*/ 140 w 281"/>
                <a:gd name="T11" fmla="*/ 353 h 353"/>
                <a:gd name="T12" fmla="*/ 254 w 281"/>
                <a:gd name="T13" fmla="*/ 329 h 353"/>
                <a:gd name="T14" fmla="*/ 253 w 281"/>
                <a:gd name="T15" fmla="*/ 329 h 353"/>
                <a:gd name="T16" fmla="*/ 281 w 281"/>
                <a:gd name="T17"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353">
                  <a:moveTo>
                    <a:pt x="281" y="0"/>
                  </a:moveTo>
                  <a:cubicBezTo>
                    <a:pt x="270" y="14"/>
                    <a:pt x="211" y="25"/>
                    <a:pt x="140" y="25"/>
                  </a:cubicBezTo>
                  <a:cubicBezTo>
                    <a:pt x="70" y="25"/>
                    <a:pt x="11" y="14"/>
                    <a:pt x="0" y="0"/>
                  </a:cubicBezTo>
                  <a:cubicBezTo>
                    <a:pt x="27" y="329"/>
                    <a:pt x="27" y="329"/>
                    <a:pt x="27" y="329"/>
                  </a:cubicBezTo>
                  <a:cubicBezTo>
                    <a:pt x="27" y="329"/>
                    <a:pt x="27" y="329"/>
                    <a:pt x="27" y="329"/>
                  </a:cubicBezTo>
                  <a:cubicBezTo>
                    <a:pt x="27" y="342"/>
                    <a:pt x="78" y="353"/>
                    <a:pt x="140" y="353"/>
                  </a:cubicBezTo>
                  <a:cubicBezTo>
                    <a:pt x="203" y="353"/>
                    <a:pt x="254" y="342"/>
                    <a:pt x="254" y="329"/>
                  </a:cubicBezTo>
                  <a:cubicBezTo>
                    <a:pt x="253" y="329"/>
                    <a:pt x="253" y="329"/>
                    <a:pt x="253" y="329"/>
                  </a:cubicBezTo>
                  <a:lnTo>
                    <a:pt x="28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p:nvSpPr>
          <p:spPr bwMode="auto">
            <a:xfrm>
              <a:off x="6547" y="3235"/>
              <a:ext cx="1" cy="1"/>
            </a:xfrm>
            <a:custGeom>
              <a:avLst/>
              <a:gdLst>
                <a:gd name="T0" fmla="*/ 2 w 2"/>
                <a:gd name="T1" fmla="*/ 0 h 2"/>
                <a:gd name="T2" fmla="*/ 0 w 2"/>
                <a:gd name="T3" fmla="*/ 0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0" y="0"/>
                    <a:pt x="0" y="0"/>
                    <a:pt x="0" y="0"/>
                  </a:cubicBezTo>
                  <a:cubicBezTo>
                    <a:pt x="1" y="2"/>
                    <a:pt x="1" y="2"/>
                    <a:pt x="1" y="2"/>
                  </a:cubicBezTo>
                  <a:cubicBezTo>
                    <a:pt x="1" y="1"/>
                    <a:pt x="2" y="1"/>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71" name="Picture 70"/>
          <p:cNvPicPr>
            <a:picLocks noChangeAspect="1"/>
          </p:cNvPicPr>
          <p:nvPr/>
        </p:nvPicPr>
        <p:blipFill>
          <a:blip r:embed="rId8"/>
          <a:stretch>
            <a:fillRect/>
          </a:stretch>
        </p:blipFill>
        <p:spPr>
          <a:xfrm flipH="1">
            <a:off x="10655300" y="2494896"/>
            <a:ext cx="1735667" cy="1094275"/>
          </a:xfrm>
          <a:prstGeom prst="rect">
            <a:avLst/>
          </a:prstGeom>
        </p:spPr>
      </p:pic>
    </p:spTree>
    <p:extLst>
      <p:ext uri="{BB962C8B-B14F-4D97-AF65-F5344CB8AC3E}">
        <p14:creationId xmlns:p14="http://schemas.microsoft.com/office/powerpoint/2010/main" val="4088009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2.64743E-6 -1.25284E-6 L -0.05284 -1.25284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1.23014E-6 L -0.05284 1.23014E-6 " pathEditMode="relative" rAng="0" ptsTypes="AA">
                                      <p:cBhvr>
                                        <p:cTn id="14" dur="750" spd="-100000" fill="hold"/>
                                        <p:tgtEl>
                                          <p:spTgt spid="4"/>
                                        </p:tgtEl>
                                        <p:attrNameLst>
                                          <p:attrName>ppt_x</p:attrName>
                                          <p:attrName>ppt_y</p:attrName>
                                        </p:attrNameLst>
                                      </p:cBhvr>
                                      <p:rCtr x="-2642" y="0"/>
                                    </p:animMotion>
                                  </p:childTnLst>
                                </p:cTn>
                              </p:par>
                              <p:par>
                                <p:cTn id="15" presetID="2" presetClass="entr" presetSubtype="2" decel="100000" fill="hold" nodeType="withEffect">
                                  <p:stCondLst>
                                    <p:cond delay="250"/>
                                  </p:stCondLst>
                                  <p:childTnLst>
                                    <p:set>
                                      <p:cBhvr>
                                        <p:cTn id="16" dur="1" fill="hold">
                                          <p:stCondLst>
                                            <p:cond delay="0"/>
                                          </p:stCondLst>
                                        </p:cTn>
                                        <p:tgtEl>
                                          <p:spTgt spid="96"/>
                                        </p:tgtEl>
                                        <p:attrNameLst>
                                          <p:attrName>style.visibility</p:attrName>
                                        </p:attrNameLst>
                                      </p:cBhvr>
                                      <p:to>
                                        <p:strVal val="visible"/>
                                      </p:to>
                                    </p:set>
                                    <p:anim calcmode="lin" valueType="num">
                                      <p:cBhvr additive="base">
                                        <p:cTn id="17" dur="850" fill="hold"/>
                                        <p:tgtEl>
                                          <p:spTgt spid="96"/>
                                        </p:tgtEl>
                                        <p:attrNameLst>
                                          <p:attrName>ppt_x</p:attrName>
                                        </p:attrNameLst>
                                      </p:cBhvr>
                                      <p:tavLst>
                                        <p:tav tm="0">
                                          <p:val>
                                            <p:strVal val="1+#ppt_w/2"/>
                                          </p:val>
                                        </p:tav>
                                        <p:tav tm="100000">
                                          <p:val>
                                            <p:strVal val="#ppt_x"/>
                                          </p:val>
                                        </p:tav>
                                      </p:tavLst>
                                    </p:anim>
                                    <p:anim calcmode="lin" valueType="num">
                                      <p:cBhvr additive="base">
                                        <p:cTn id="18" dur="850" fill="hold"/>
                                        <p:tgtEl>
                                          <p:spTgt spid="96"/>
                                        </p:tgtEl>
                                        <p:attrNameLst>
                                          <p:attrName>ppt_y</p:attrName>
                                        </p:attrNameLst>
                                      </p:cBhvr>
                                      <p:tavLst>
                                        <p:tav tm="0">
                                          <p:val>
                                            <p:strVal val="#ppt_y"/>
                                          </p:val>
                                        </p:tav>
                                        <p:tav tm="100000">
                                          <p:val>
                                            <p:strVal val="#ppt_y"/>
                                          </p:val>
                                        </p:tav>
                                      </p:tavLst>
                                    </p:anim>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50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1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bwMode="auto">
          <a:xfrm>
            <a:off x="2500" y="0"/>
            <a:ext cx="12485990" cy="7012005"/>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68"/>
          <p:cNvSpPr/>
          <p:nvPr/>
        </p:nvSpPr>
        <p:spPr bwMode="auto">
          <a:xfrm flipH="1">
            <a:off x="-27618" y="172914"/>
            <a:ext cx="12516108" cy="6839091"/>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tx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44353" y="3013835"/>
            <a:ext cx="9384455" cy="984333"/>
          </a:xfrm>
          <a:prstGeom prst="rect">
            <a:avLst/>
          </a:prstGeom>
        </p:spPr>
        <p:txBody>
          <a:bodyPr vert="horz" lIns="93236" tIns="46618" rIns="93236" bIns="4661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119" dirty="0">
                <a:solidFill>
                  <a:srgbClr val="0070C0"/>
                </a:solidFill>
              </a:rPr>
              <a:t>Get started today at http://azure.microsoft.com</a:t>
            </a:r>
          </a:p>
        </p:txBody>
      </p:sp>
    </p:spTree>
    <p:extLst>
      <p:ext uri="{BB962C8B-B14F-4D97-AF65-F5344CB8AC3E}">
        <p14:creationId xmlns:p14="http://schemas.microsoft.com/office/powerpoint/2010/main" val="917513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668086"/>
            <a:ext cx="11888787" cy="1765019"/>
          </a:xfrm>
        </p:spPr>
        <p:txBody>
          <a:bodyPr anchor="ctr"/>
          <a:lstStyle/>
          <a:p>
            <a:pPr algn="ctr"/>
            <a:r>
              <a:rPr lang="en-US" sz="6600" dirty="0" smtClean="0">
                <a:solidFill>
                  <a:schemeClr val="tx1"/>
                </a:solidFill>
              </a:rPr>
              <a:t>The Cloud is changing the world</a:t>
            </a:r>
            <a:endParaRPr lang="en-US" sz="6600" dirty="0">
              <a:solidFill>
                <a:schemeClr val="tx1"/>
              </a:solidFill>
            </a:endParaRPr>
          </a:p>
        </p:txBody>
      </p:sp>
    </p:spTree>
    <p:extLst>
      <p:ext uri="{BB962C8B-B14F-4D97-AF65-F5344CB8AC3E}">
        <p14:creationId xmlns:p14="http://schemas.microsoft.com/office/powerpoint/2010/main" val="413076463"/>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7207461"/>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33363"/>
            <a:ext cx="11374438" cy="762000"/>
          </a:xfrm>
          <a:prstGeom prst="rect">
            <a:avLst/>
          </a:prstGeom>
        </p:spPr>
        <p:txBody>
          <a:bodyPr/>
          <a:lstStyle/>
          <a:p>
            <a:r>
              <a:rPr lang="en-US" dirty="0" smtClean="0"/>
              <a:t>Cloud Computing</a:t>
            </a:r>
            <a:endParaRPr lang="en-US" dirty="0">
              <a:solidFill>
                <a:schemeClr val="accent2">
                  <a:alpha val="99000"/>
                </a:schemeClr>
              </a:solidFill>
            </a:endParaRPr>
          </a:p>
        </p:txBody>
      </p:sp>
      <p:grpSp>
        <p:nvGrpSpPr>
          <p:cNvPr id="12" name="Group 11"/>
          <p:cNvGrpSpPr/>
          <p:nvPr/>
        </p:nvGrpSpPr>
        <p:grpSpPr>
          <a:xfrm>
            <a:off x="8279358" y="1475003"/>
            <a:ext cx="3631646" cy="4066395"/>
            <a:chOff x="8115303" y="1446213"/>
            <a:chExt cx="3560760" cy="3987024"/>
          </a:xfrm>
        </p:grpSpPr>
        <p:sp>
          <p:nvSpPr>
            <p:cNvPr id="43" name="Rectangle 42"/>
            <p:cNvSpPr/>
            <p:nvPr/>
          </p:nvSpPr>
          <p:spPr bwMode="auto">
            <a:xfrm>
              <a:off x="8115303"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a:endParaRPr lang="en-US" sz="2244" dirty="0">
                <a:gradFill>
                  <a:gsLst>
                    <a:gs pos="0">
                      <a:srgbClr val="FFFFFF"/>
                    </a:gs>
                    <a:gs pos="100000">
                      <a:srgbClr val="FFFFFF"/>
                    </a:gs>
                  </a:gsLst>
                  <a:lin ang="5400000" scaled="0"/>
                </a:gradFill>
              </a:endParaRPr>
            </a:p>
          </p:txBody>
        </p:sp>
        <p:sp>
          <p:nvSpPr>
            <p:cNvPr id="42" name="Rectangle 41"/>
            <p:cNvSpPr/>
            <p:nvPr/>
          </p:nvSpPr>
          <p:spPr bwMode="auto">
            <a:xfrm>
              <a:off x="8115303"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a:endParaRPr lang="en-US" sz="2244" dirty="0">
                <a:gradFill>
                  <a:gsLst>
                    <a:gs pos="0">
                      <a:srgbClr val="FFFFFF"/>
                    </a:gs>
                    <a:gs pos="100000">
                      <a:srgbClr val="FFFFFF"/>
                    </a:gs>
                  </a:gsLst>
                  <a:lin ang="5400000" scaled="0"/>
                </a:gradFill>
              </a:endParaRPr>
            </a:p>
          </p:txBody>
        </p:sp>
        <p:pic>
          <p:nvPicPr>
            <p:cNvPr id="25" name="Picture 24"/>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tretch>
              <a:fillRect/>
            </a:stretch>
          </p:blipFill>
          <p:spPr>
            <a:xfrm>
              <a:off x="9399946" y="1817607"/>
              <a:ext cx="899686" cy="1416484"/>
            </a:xfrm>
            <a:prstGeom prst="rect">
              <a:avLst/>
            </a:prstGeom>
            <a:effectLst/>
          </p:spPr>
        </p:pic>
        <p:sp>
          <p:nvSpPr>
            <p:cNvPr id="26" name="Rectangle 25"/>
            <p:cNvSpPr/>
            <p:nvPr/>
          </p:nvSpPr>
          <p:spPr>
            <a:xfrm>
              <a:off x="8234184" y="4158734"/>
              <a:ext cx="3322998" cy="374846"/>
            </a:xfrm>
            <a:prstGeom prst="rect">
              <a:avLst/>
            </a:prstGeom>
          </p:spPr>
          <p:txBody>
            <a:bodyPr wrap="square">
              <a:spAutoFit/>
            </a:bodyPr>
            <a:lstStyle/>
            <a:p>
              <a:pPr algn="ctr" defTabSz="1242925">
                <a:lnSpc>
                  <a:spcPct val="90000"/>
                </a:lnSpc>
              </a:pPr>
              <a:r>
                <a:rPr lang="en-US" sz="2040" dirty="0">
                  <a:solidFill>
                    <a:schemeClr val="bg2">
                      <a:lumMod val="50000"/>
                      <a:alpha val="99000"/>
                    </a:schemeClr>
                  </a:solidFill>
                </a:rPr>
                <a:t>Software-as-a-Service</a:t>
              </a:r>
            </a:p>
          </p:txBody>
        </p:sp>
        <p:sp>
          <p:nvSpPr>
            <p:cNvPr id="23" name="TextBox 22"/>
            <p:cNvSpPr txBox="1"/>
            <p:nvPr/>
          </p:nvSpPr>
          <p:spPr>
            <a:xfrm>
              <a:off x="8152004" y="4715157"/>
              <a:ext cx="3487358"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sz="3672" dirty="0">
                  <a:solidFill>
                    <a:schemeClr val="bg1">
                      <a:alpha val="99000"/>
                    </a:schemeClr>
                  </a:solidFill>
                </a:rPr>
                <a:t>consume</a:t>
              </a:r>
            </a:p>
          </p:txBody>
        </p:sp>
        <p:sp>
          <p:nvSpPr>
            <p:cNvPr id="24" name="TextBox 23"/>
            <p:cNvSpPr txBox="1"/>
            <p:nvPr/>
          </p:nvSpPr>
          <p:spPr>
            <a:xfrm>
              <a:off x="9035797" y="3364369"/>
              <a:ext cx="1528581" cy="954855"/>
            </a:xfrm>
            <a:prstGeom prst="rect">
              <a:avLst/>
            </a:prstGeom>
            <a:noFill/>
          </p:spPr>
          <p:txBody>
            <a:bodyPr wrap="none" lIns="124326" tIns="62162" rIns="124326" bIns="62162" rtlCol="0">
              <a:spAutoFit/>
            </a:bodyPr>
            <a:lstStyle>
              <a:defPPr>
                <a:defRPr lang="en-US"/>
              </a:defPPr>
              <a:lvl1pPr>
                <a:defRPr sz="5300">
                  <a:solidFill>
                    <a:schemeClr val="accent2">
                      <a:alpha val="99000"/>
                    </a:schemeClr>
                  </a:solidFill>
                  <a:latin typeface="Segoe" pitchFamily="34" charset="0"/>
                </a:defRPr>
              </a:lvl1pPr>
            </a:lstStyle>
            <a:p>
              <a:r>
                <a:rPr lang="en-US" sz="5405" dirty="0" err="1">
                  <a:latin typeface="Segoe UI Light" pitchFamily="34" charset="0"/>
                </a:rPr>
                <a:t>SaaS</a:t>
              </a:r>
              <a:endParaRPr lang="en-US" sz="5405" dirty="0">
                <a:latin typeface="Segoe UI Light" pitchFamily="34" charset="0"/>
              </a:endParaRPr>
            </a:p>
          </p:txBody>
        </p:sp>
      </p:grpSp>
      <p:grpSp>
        <p:nvGrpSpPr>
          <p:cNvPr id="11" name="Group 10"/>
          <p:cNvGrpSpPr/>
          <p:nvPr/>
        </p:nvGrpSpPr>
        <p:grpSpPr>
          <a:xfrm>
            <a:off x="4404843" y="1475003"/>
            <a:ext cx="3631646" cy="4066395"/>
            <a:chOff x="4316414" y="1446213"/>
            <a:chExt cx="3560760" cy="3987024"/>
          </a:xfrm>
        </p:grpSpPr>
        <p:sp>
          <p:nvSpPr>
            <p:cNvPr id="44" name="Rectangle 43"/>
            <p:cNvSpPr/>
            <p:nvPr/>
          </p:nvSpPr>
          <p:spPr bwMode="auto">
            <a:xfrm>
              <a:off x="4316414"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a:endParaRPr lang="en-US" sz="2244" dirty="0">
                <a:gradFill>
                  <a:gsLst>
                    <a:gs pos="0">
                      <a:srgbClr val="FFFFFF"/>
                    </a:gs>
                    <a:gs pos="100000">
                      <a:srgbClr val="FFFFFF"/>
                    </a:gs>
                  </a:gsLst>
                  <a:lin ang="5400000" scaled="0"/>
                </a:gradFill>
              </a:endParaRPr>
            </a:p>
          </p:txBody>
        </p:sp>
        <p:sp>
          <p:nvSpPr>
            <p:cNvPr id="41" name="Rectangle 40"/>
            <p:cNvSpPr/>
            <p:nvPr/>
          </p:nvSpPr>
          <p:spPr bwMode="auto">
            <a:xfrm>
              <a:off x="4316414"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a:endParaRPr lang="en-US" sz="2244" dirty="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tretch>
              <a:fillRect/>
            </a:stretch>
          </p:blipFill>
          <p:spPr>
            <a:xfrm>
              <a:off x="5418160" y="2019752"/>
              <a:ext cx="1284299" cy="1176630"/>
            </a:xfrm>
            <a:prstGeom prst="rect">
              <a:avLst/>
            </a:prstGeom>
          </p:spPr>
        </p:pic>
        <p:sp>
          <p:nvSpPr>
            <p:cNvPr id="32" name="Rectangle 31"/>
            <p:cNvSpPr/>
            <p:nvPr/>
          </p:nvSpPr>
          <p:spPr>
            <a:xfrm>
              <a:off x="4430163" y="4158734"/>
              <a:ext cx="3333264" cy="374846"/>
            </a:xfrm>
            <a:prstGeom prst="rect">
              <a:avLst/>
            </a:prstGeom>
          </p:spPr>
          <p:txBody>
            <a:bodyPr wrap="square">
              <a:spAutoFit/>
            </a:bodyPr>
            <a:lstStyle/>
            <a:p>
              <a:pPr algn="ctr" defTabSz="1242925">
                <a:lnSpc>
                  <a:spcPct val="90000"/>
                </a:lnSpc>
              </a:pPr>
              <a:r>
                <a:rPr lang="en-US" sz="2040" dirty="0">
                  <a:solidFill>
                    <a:schemeClr val="bg2">
                      <a:lumMod val="50000"/>
                      <a:alpha val="99000"/>
                    </a:schemeClr>
                  </a:solidFill>
                </a:rPr>
                <a:t>Platform-as-a-Service</a:t>
              </a:r>
            </a:p>
          </p:txBody>
        </p:sp>
        <p:sp>
          <p:nvSpPr>
            <p:cNvPr id="29" name="TextBox 28"/>
            <p:cNvSpPr txBox="1"/>
            <p:nvPr/>
          </p:nvSpPr>
          <p:spPr>
            <a:xfrm>
              <a:off x="4353116" y="4715157"/>
              <a:ext cx="3487356"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sz="3672" dirty="0">
                  <a:solidFill>
                    <a:schemeClr val="bg1">
                      <a:alpha val="99000"/>
                    </a:schemeClr>
                  </a:solidFill>
                </a:rPr>
                <a:t>build</a:t>
              </a:r>
            </a:p>
          </p:txBody>
        </p:sp>
        <p:sp>
          <p:nvSpPr>
            <p:cNvPr id="30" name="TextBox 29"/>
            <p:cNvSpPr txBox="1"/>
            <p:nvPr/>
          </p:nvSpPr>
          <p:spPr>
            <a:xfrm>
              <a:off x="5267226" y="3350719"/>
              <a:ext cx="1552498" cy="954855"/>
            </a:xfrm>
            <a:prstGeom prst="rect">
              <a:avLst/>
            </a:prstGeom>
            <a:noFill/>
          </p:spPr>
          <p:txBody>
            <a:bodyPr wrap="none" lIns="124326" tIns="62162" rIns="124326" bIns="62162" rtlCol="0">
              <a:spAutoFit/>
            </a:bodyPr>
            <a:lstStyle>
              <a:defPPr>
                <a:defRPr lang="en-US"/>
              </a:defPPr>
              <a:lvl1pPr>
                <a:defRPr sz="5300">
                  <a:solidFill>
                    <a:schemeClr val="accent2">
                      <a:alpha val="99000"/>
                    </a:schemeClr>
                  </a:solidFill>
                  <a:latin typeface="Segoe" pitchFamily="34" charset="0"/>
                </a:defRPr>
              </a:lvl1pPr>
            </a:lstStyle>
            <a:p>
              <a:r>
                <a:rPr lang="en-US" sz="5405" dirty="0" err="1">
                  <a:latin typeface="Segoe UI Light" pitchFamily="34" charset="0"/>
                </a:rPr>
                <a:t>PaaS</a:t>
              </a:r>
              <a:endParaRPr lang="en-US" sz="5405" dirty="0">
                <a:latin typeface="Segoe UI Light" pitchFamily="34" charset="0"/>
              </a:endParaRPr>
            </a:p>
          </p:txBody>
        </p:sp>
      </p:grpSp>
      <p:grpSp>
        <p:nvGrpSpPr>
          <p:cNvPr id="10" name="Group 9"/>
          <p:cNvGrpSpPr/>
          <p:nvPr/>
        </p:nvGrpSpPr>
        <p:grpSpPr>
          <a:xfrm>
            <a:off x="530328" y="1475003"/>
            <a:ext cx="3631646" cy="4066395"/>
            <a:chOff x="517525" y="1446213"/>
            <a:chExt cx="3560760" cy="3987024"/>
          </a:xfrm>
        </p:grpSpPr>
        <p:sp>
          <p:nvSpPr>
            <p:cNvPr id="45" name="Rectangle 44"/>
            <p:cNvSpPr/>
            <p:nvPr/>
          </p:nvSpPr>
          <p:spPr bwMode="auto">
            <a:xfrm>
              <a:off x="517525"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a:endParaRPr lang="en-US" sz="2244" dirty="0">
                <a:gradFill>
                  <a:gsLst>
                    <a:gs pos="0">
                      <a:srgbClr val="FFFFFF"/>
                    </a:gs>
                    <a:gs pos="100000">
                      <a:srgbClr val="FFFFFF"/>
                    </a:gs>
                  </a:gsLst>
                  <a:lin ang="5400000" scaled="0"/>
                </a:gradFill>
              </a:endParaRPr>
            </a:p>
          </p:txBody>
        </p:sp>
        <p:sp>
          <p:nvSpPr>
            <p:cNvPr id="39" name="Rectangle 38"/>
            <p:cNvSpPr/>
            <p:nvPr/>
          </p:nvSpPr>
          <p:spPr bwMode="auto">
            <a:xfrm>
              <a:off x="517525"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a:endParaRPr lang="en-US" sz="2244" dirty="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tretch>
              <a:fillRect/>
            </a:stretch>
          </p:blipFill>
          <p:spPr>
            <a:xfrm>
              <a:off x="1368089" y="2184050"/>
              <a:ext cx="1859633" cy="1027297"/>
            </a:xfrm>
            <a:prstGeom prst="rect">
              <a:avLst/>
            </a:prstGeom>
            <a:noFill/>
            <a:ln>
              <a:noFill/>
            </a:ln>
          </p:spPr>
        </p:pic>
        <p:sp>
          <p:nvSpPr>
            <p:cNvPr id="38" name="Rectangle 37"/>
            <p:cNvSpPr/>
            <p:nvPr/>
          </p:nvSpPr>
          <p:spPr>
            <a:xfrm>
              <a:off x="675858" y="4158734"/>
              <a:ext cx="3244094" cy="374846"/>
            </a:xfrm>
            <a:prstGeom prst="rect">
              <a:avLst/>
            </a:prstGeom>
          </p:spPr>
          <p:txBody>
            <a:bodyPr wrap="square">
              <a:spAutoFit/>
            </a:bodyPr>
            <a:lstStyle/>
            <a:p>
              <a:pPr algn="ctr" defTabSz="1242925">
                <a:lnSpc>
                  <a:spcPct val="90000"/>
                </a:lnSpc>
              </a:pPr>
              <a:r>
                <a:rPr lang="en-US" sz="2040" dirty="0">
                  <a:solidFill>
                    <a:schemeClr val="bg2">
                      <a:lumMod val="50000"/>
                      <a:alpha val="99000"/>
                    </a:schemeClr>
                  </a:solidFill>
                </a:rPr>
                <a:t>Infrastructure-as-a-Service</a:t>
              </a:r>
            </a:p>
          </p:txBody>
        </p:sp>
        <p:sp>
          <p:nvSpPr>
            <p:cNvPr id="35" name="TextBox 34"/>
            <p:cNvSpPr txBox="1"/>
            <p:nvPr/>
          </p:nvSpPr>
          <p:spPr>
            <a:xfrm>
              <a:off x="554226" y="4784395"/>
              <a:ext cx="3487358" cy="553998"/>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p>
              <a:pPr algn="ctr"/>
              <a:r>
                <a:rPr lang="en-US" sz="3672" dirty="0">
                  <a:solidFill>
                    <a:schemeClr val="bg1">
                      <a:alpha val="99000"/>
                    </a:schemeClr>
                  </a:solidFill>
                </a:rPr>
                <a:t>host</a:t>
              </a:r>
              <a:endParaRPr lang="en-US" sz="1632" dirty="0">
                <a:solidFill>
                  <a:schemeClr val="bg1">
                    <a:alpha val="99000"/>
                  </a:schemeClr>
                </a:solidFill>
              </a:endParaRPr>
            </a:p>
          </p:txBody>
        </p:sp>
        <p:sp>
          <p:nvSpPr>
            <p:cNvPr id="36" name="TextBox 35"/>
            <p:cNvSpPr txBox="1"/>
            <p:nvPr/>
          </p:nvSpPr>
          <p:spPr>
            <a:xfrm>
              <a:off x="1566806" y="3337070"/>
              <a:ext cx="1384311" cy="954855"/>
            </a:xfrm>
            <a:prstGeom prst="rect">
              <a:avLst/>
            </a:prstGeom>
            <a:noFill/>
          </p:spPr>
          <p:txBody>
            <a:bodyPr wrap="none" lIns="124326" tIns="62162" rIns="124326" bIns="62162" rtlCol="0">
              <a:spAutoFit/>
            </a:bodyPr>
            <a:lstStyle/>
            <a:p>
              <a:r>
                <a:rPr lang="en-US" sz="5405" dirty="0" err="1">
                  <a:solidFill>
                    <a:schemeClr val="accent2">
                      <a:alpha val="99000"/>
                    </a:schemeClr>
                  </a:solidFill>
                  <a:latin typeface="Segoe UI Light" pitchFamily="34" charset="0"/>
                </a:rPr>
                <a:t>IaaS</a:t>
              </a:r>
              <a:endParaRPr lang="en-US" sz="5405" dirty="0">
                <a:solidFill>
                  <a:schemeClr val="accent2">
                    <a:alpha val="99000"/>
                  </a:schemeClr>
                </a:solidFill>
                <a:latin typeface="Segoe UI Light" pitchFamily="34" charset="0"/>
              </a:endParaRPr>
            </a:p>
          </p:txBody>
        </p:sp>
      </p:grpSp>
    </p:spTree>
    <p:extLst>
      <p:ext uri="{BB962C8B-B14F-4D97-AF65-F5344CB8AC3E}">
        <p14:creationId xmlns:p14="http://schemas.microsoft.com/office/powerpoint/2010/main" val="2581678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a:t>
            </a:r>
            <a:r>
              <a:rPr lang="en-US" dirty="0" smtClean="0"/>
              <a:t>Services (</a:t>
            </a:r>
            <a:r>
              <a:rPr lang="en-US" dirty="0" err="1" smtClean="0"/>
              <a:t>a.k.a</a:t>
            </a:r>
            <a:r>
              <a:rPr lang="en-US" dirty="0" smtClean="0"/>
              <a:t> Cloud Models) </a:t>
            </a:r>
            <a:endParaRPr lang="en-US" dirty="0"/>
          </a:p>
        </p:txBody>
      </p:sp>
      <p:grpSp>
        <p:nvGrpSpPr>
          <p:cNvPr id="94" name="Group 93"/>
          <p:cNvGrpSpPr/>
          <p:nvPr/>
        </p:nvGrpSpPr>
        <p:grpSpPr>
          <a:xfrm>
            <a:off x="203256" y="1168337"/>
            <a:ext cx="2525734" cy="5275788"/>
            <a:chOff x="855665" y="1698693"/>
            <a:chExt cx="2237001" cy="4675111"/>
          </a:xfrm>
        </p:grpSpPr>
        <p:sp>
          <p:nvSpPr>
            <p:cNvPr id="95" name="Rectangle 94"/>
            <p:cNvSpPr/>
            <p:nvPr/>
          </p:nvSpPr>
          <p:spPr>
            <a:xfrm>
              <a:off x="1225894" y="169869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92194">
                <a:defRPr/>
              </a:pPr>
              <a:r>
                <a:rPr lang="en-US" sz="2448" dirty="0">
                  <a:solidFill>
                    <a:schemeClr val="tx1"/>
                  </a:solidFill>
                  <a:latin typeface="Segoe UI"/>
                  <a:ea typeface="Kozuka Gothic Pro R" pitchFamily="34" charset="-128"/>
                </a:rPr>
                <a:t>On Premises</a:t>
              </a:r>
            </a:p>
          </p:txBody>
        </p:sp>
        <p:sp>
          <p:nvSpPr>
            <p:cNvPr id="96" name="Rectangle 95"/>
            <p:cNvSpPr/>
            <p:nvPr/>
          </p:nvSpPr>
          <p:spPr>
            <a:xfrm>
              <a:off x="1396458" y="5537987"/>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Storage</a:t>
              </a:r>
            </a:p>
          </p:txBody>
        </p:sp>
        <p:sp>
          <p:nvSpPr>
            <p:cNvPr id="97" name="Rectangle 96"/>
            <p:cNvSpPr/>
            <p:nvPr/>
          </p:nvSpPr>
          <p:spPr>
            <a:xfrm>
              <a:off x="1396458" y="5083168"/>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Servers</a:t>
              </a:r>
            </a:p>
          </p:txBody>
        </p:sp>
        <p:sp>
          <p:nvSpPr>
            <p:cNvPr id="98" name="Rectangle 97"/>
            <p:cNvSpPr/>
            <p:nvPr/>
          </p:nvSpPr>
          <p:spPr>
            <a:xfrm>
              <a:off x="1396458" y="5992804"/>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Networking</a:t>
              </a:r>
            </a:p>
          </p:txBody>
        </p:sp>
        <p:sp>
          <p:nvSpPr>
            <p:cNvPr id="99" name="Rectangle 98"/>
            <p:cNvSpPr/>
            <p:nvPr/>
          </p:nvSpPr>
          <p:spPr>
            <a:xfrm>
              <a:off x="1396458" y="4173530"/>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O/S</a:t>
              </a:r>
            </a:p>
          </p:txBody>
        </p:sp>
        <p:sp>
          <p:nvSpPr>
            <p:cNvPr id="100" name="Rectangle 99"/>
            <p:cNvSpPr/>
            <p:nvPr/>
          </p:nvSpPr>
          <p:spPr>
            <a:xfrm>
              <a:off x="1396458" y="3718711"/>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Middleware</a:t>
              </a:r>
            </a:p>
          </p:txBody>
        </p:sp>
        <p:sp>
          <p:nvSpPr>
            <p:cNvPr id="101" name="Rectangle 100"/>
            <p:cNvSpPr/>
            <p:nvPr/>
          </p:nvSpPr>
          <p:spPr>
            <a:xfrm>
              <a:off x="1396458" y="4628349"/>
              <a:ext cx="1638241" cy="381000"/>
            </a:xfrm>
            <a:prstGeom prst="rect">
              <a:avLst/>
            </a:prstGeom>
            <a:solidFill>
              <a:schemeClr val="accent6"/>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Virtualization</a:t>
              </a:r>
            </a:p>
          </p:txBody>
        </p:sp>
        <p:sp>
          <p:nvSpPr>
            <p:cNvPr id="102" name="Rectangle 101"/>
            <p:cNvSpPr/>
            <p:nvPr/>
          </p:nvSpPr>
          <p:spPr>
            <a:xfrm>
              <a:off x="1396458" y="2809073"/>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Data</a:t>
              </a:r>
            </a:p>
          </p:txBody>
        </p:sp>
        <p:sp>
          <p:nvSpPr>
            <p:cNvPr id="103" name="Rectangle 102"/>
            <p:cNvSpPr/>
            <p:nvPr/>
          </p:nvSpPr>
          <p:spPr>
            <a:xfrm>
              <a:off x="1396458" y="2354254"/>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a:solidFill>
                    <a:schemeClr val="tx1"/>
                  </a:solidFill>
                  <a:latin typeface="Segoe UI"/>
                  <a:ea typeface="Segoe UI" pitchFamily="34" charset="0"/>
                  <a:cs typeface="Segoe UI" pitchFamily="34" charset="0"/>
                </a:rPr>
                <a:t>Applications</a:t>
              </a:r>
            </a:p>
          </p:txBody>
        </p:sp>
        <p:sp>
          <p:nvSpPr>
            <p:cNvPr id="104" name="Rectangle 103"/>
            <p:cNvSpPr/>
            <p:nvPr/>
          </p:nvSpPr>
          <p:spPr>
            <a:xfrm>
              <a:off x="1396458" y="3263892"/>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Runtime</a:t>
              </a:r>
            </a:p>
          </p:txBody>
        </p:sp>
        <p:sp>
          <p:nvSpPr>
            <p:cNvPr id="105" name="Left Brace 104"/>
            <p:cNvSpPr/>
            <p:nvPr/>
          </p:nvSpPr>
          <p:spPr>
            <a:xfrm>
              <a:off x="1141136" y="2354254"/>
              <a:ext cx="245896" cy="4019550"/>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492316">
                <a:defRPr/>
              </a:pPr>
              <a:endParaRPr lang="en-US" sz="1904">
                <a:latin typeface="Segoe UI"/>
                <a:ea typeface="Segoe UI" pitchFamily="34" charset="0"/>
                <a:cs typeface="Segoe UI" pitchFamily="34" charset="0"/>
              </a:endParaRPr>
            </a:p>
          </p:txBody>
        </p:sp>
        <p:sp>
          <p:nvSpPr>
            <p:cNvPr id="106" name="TextBox 52"/>
            <p:cNvSpPr txBox="1"/>
            <p:nvPr/>
          </p:nvSpPr>
          <p:spPr>
            <a:xfrm>
              <a:off x="855665" y="3819157"/>
              <a:ext cx="404516" cy="107389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latin typeface="Segoe UI"/>
                  <a:ea typeface="Kozuka Gothic Pro R" pitchFamily="34" charset="-128"/>
                </a:rPr>
                <a:t>You manage</a:t>
              </a:r>
            </a:p>
          </p:txBody>
        </p:sp>
      </p:grpSp>
      <p:grpSp>
        <p:nvGrpSpPr>
          <p:cNvPr id="107" name="Group 106"/>
          <p:cNvGrpSpPr/>
          <p:nvPr/>
        </p:nvGrpSpPr>
        <p:grpSpPr>
          <a:xfrm>
            <a:off x="3089560" y="1168338"/>
            <a:ext cx="3129703" cy="5335022"/>
            <a:chOff x="3377366" y="1698693"/>
            <a:chExt cx="2771925" cy="4727602"/>
          </a:xfrm>
        </p:grpSpPr>
        <p:sp>
          <p:nvSpPr>
            <p:cNvPr id="108" name="Rectangle 107"/>
            <p:cNvSpPr/>
            <p:nvPr/>
          </p:nvSpPr>
          <p:spPr>
            <a:xfrm>
              <a:off x="3442874" y="1698693"/>
              <a:ext cx="2593774"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92194">
                <a:defRPr/>
              </a:pPr>
              <a:r>
                <a:rPr lang="en-US" sz="2448" dirty="0">
                  <a:solidFill>
                    <a:schemeClr val="tx1"/>
                  </a:solidFill>
                  <a:latin typeface="Segoe UI"/>
                  <a:ea typeface="Kozuka Gothic Pro R" pitchFamily="34" charset="-128"/>
                </a:rPr>
                <a:t>Infrastructure</a:t>
              </a:r>
            </a:p>
            <a:p>
              <a:pPr algn="ctr" defTabSz="1492316">
                <a:defRPr/>
              </a:pPr>
              <a:r>
                <a:rPr lang="en-US" sz="1904" dirty="0">
                  <a:solidFill>
                    <a:schemeClr val="tx1"/>
                  </a:solidFill>
                  <a:latin typeface="Segoe UI"/>
                  <a:ea typeface="Kozuka Gothic Pro R" pitchFamily="34" charset="-128"/>
                </a:rPr>
                <a:t>(as a Service)</a:t>
              </a:r>
            </a:p>
          </p:txBody>
        </p:sp>
        <p:sp>
          <p:nvSpPr>
            <p:cNvPr id="109" name="Rectangle 108"/>
            <p:cNvSpPr/>
            <p:nvPr/>
          </p:nvSpPr>
          <p:spPr>
            <a:xfrm>
              <a:off x="3928143" y="5537991"/>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Storage</a:t>
              </a:r>
            </a:p>
          </p:txBody>
        </p:sp>
        <p:sp>
          <p:nvSpPr>
            <p:cNvPr id="110" name="Rectangle 109"/>
            <p:cNvSpPr/>
            <p:nvPr/>
          </p:nvSpPr>
          <p:spPr>
            <a:xfrm>
              <a:off x="3928143" y="5083172"/>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Servers</a:t>
              </a:r>
            </a:p>
          </p:txBody>
        </p:sp>
        <p:sp>
          <p:nvSpPr>
            <p:cNvPr id="111" name="Rectangle 110"/>
            <p:cNvSpPr/>
            <p:nvPr/>
          </p:nvSpPr>
          <p:spPr>
            <a:xfrm>
              <a:off x="3928143" y="5992808"/>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Networking</a:t>
              </a:r>
            </a:p>
          </p:txBody>
        </p:sp>
        <p:sp>
          <p:nvSpPr>
            <p:cNvPr id="112" name="Rectangle 111"/>
            <p:cNvSpPr/>
            <p:nvPr/>
          </p:nvSpPr>
          <p:spPr>
            <a:xfrm>
              <a:off x="3928143" y="4173534"/>
              <a:ext cx="1638241" cy="381000"/>
            </a:xfrm>
            <a:prstGeom prst="rect">
              <a:avLst/>
            </a:prstGeom>
            <a:solidFill>
              <a:schemeClr val="accent6"/>
            </a:solidFill>
            <a:ln w="9525" cap="flat" cmpd="sng" algn="ctr">
              <a:noFill/>
              <a:prstDash val="solid"/>
            </a:ln>
            <a:effectLst/>
          </p:spPr>
          <p:txBody>
            <a:bodyPr rtlCol="0" anchor="t" anchorCtr="0"/>
            <a:lstStyle/>
            <a:p>
              <a:pPr algn="ctr" defTabSz="1492316">
                <a:defRPr/>
              </a:pPr>
              <a:r>
                <a:rPr lang="en-US" sz="1904" kern="0">
                  <a:latin typeface="Segoe UI"/>
                  <a:ea typeface="Segoe UI" pitchFamily="34" charset="0"/>
                  <a:cs typeface="Segoe UI" pitchFamily="34" charset="0"/>
                </a:rPr>
                <a:t>O/S</a:t>
              </a:r>
            </a:p>
          </p:txBody>
        </p:sp>
        <p:sp>
          <p:nvSpPr>
            <p:cNvPr id="113" name="Rectangle 112"/>
            <p:cNvSpPr/>
            <p:nvPr/>
          </p:nvSpPr>
          <p:spPr>
            <a:xfrm>
              <a:off x="3928143" y="3718715"/>
              <a:ext cx="1638241" cy="381000"/>
            </a:xfrm>
            <a:prstGeom prst="rect">
              <a:avLst/>
            </a:prstGeom>
            <a:solidFill>
              <a:schemeClr val="accent6"/>
            </a:solidFill>
            <a:ln w="9525" cap="flat" cmpd="sng" algn="ctr">
              <a:noFill/>
              <a:prstDash val="solid"/>
            </a:ln>
            <a:effectLst/>
          </p:spPr>
          <p:txBody>
            <a:bodyPr rtlCol="0" anchor="t" anchorCtr="0"/>
            <a:lstStyle/>
            <a:p>
              <a:pPr algn="ctr" defTabSz="1492316">
                <a:defRPr/>
              </a:pPr>
              <a:r>
                <a:rPr lang="en-US" sz="1904" kern="0">
                  <a:latin typeface="Segoe UI"/>
                  <a:ea typeface="Segoe UI" pitchFamily="34" charset="0"/>
                  <a:cs typeface="Segoe UI" pitchFamily="34" charset="0"/>
                </a:rPr>
                <a:t>Middleware</a:t>
              </a:r>
            </a:p>
          </p:txBody>
        </p:sp>
        <p:sp>
          <p:nvSpPr>
            <p:cNvPr id="114" name="Rectangle 113"/>
            <p:cNvSpPr/>
            <p:nvPr/>
          </p:nvSpPr>
          <p:spPr>
            <a:xfrm>
              <a:off x="3928143" y="4628353"/>
              <a:ext cx="1638241" cy="381000"/>
            </a:xfrm>
            <a:prstGeom prst="rect">
              <a:avLst/>
            </a:prstGeom>
            <a:solidFill>
              <a:schemeClr val="accent4"/>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Virtualization</a:t>
              </a:r>
            </a:p>
          </p:txBody>
        </p:sp>
        <p:sp>
          <p:nvSpPr>
            <p:cNvPr id="115" name="Rectangle 114"/>
            <p:cNvSpPr/>
            <p:nvPr/>
          </p:nvSpPr>
          <p:spPr>
            <a:xfrm>
              <a:off x="3928143" y="2809077"/>
              <a:ext cx="1638241" cy="381000"/>
            </a:xfrm>
            <a:prstGeom prst="rect">
              <a:avLst/>
            </a:prstGeom>
            <a:solidFill>
              <a:schemeClr val="accent6"/>
            </a:solidFill>
            <a:ln w="9525" cap="flat" cmpd="sng" algn="ctr">
              <a:noFill/>
              <a:prstDash val="solid"/>
            </a:ln>
            <a:effectLst/>
          </p:spPr>
          <p:txBody>
            <a:bodyPr rtlCol="0" anchor="t" anchorCtr="0"/>
            <a:lstStyle/>
            <a:p>
              <a:pPr algn="ctr" defTabSz="1492316">
                <a:defRPr/>
              </a:pPr>
              <a:r>
                <a:rPr lang="en-US" sz="1904" kern="0">
                  <a:latin typeface="Segoe UI"/>
                  <a:ea typeface="Segoe UI" pitchFamily="34" charset="0"/>
                  <a:cs typeface="Segoe UI" pitchFamily="34" charset="0"/>
                </a:rPr>
                <a:t>Data</a:t>
              </a:r>
            </a:p>
          </p:txBody>
        </p:sp>
        <p:sp>
          <p:nvSpPr>
            <p:cNvPr id="116" name="Rectangle 115"/>
            <p:cNvSpPr/>
            <p:nvPr/>
          </p:nvSpPr>
          <p:spPr>
            <a:xfrm>
              <a:off x="3928143" y="2354258"/>
              <a:ext cx="1638241" cy="381000"/>
            </a:xfrm>
            <a:prstGeom prst="rect">
              <a:avLst/>
            </a:prstGeom>
            <a:solidFill>
              <a:schemeClr val="accent6"/>
            </a:solidFill>
            <a:ln w="9525" cap="flat" cmpd="sng" algn="ctr">
              <a:noFill/>
              <a:prstDash val="solid"/>
            </a:ln>
            <a:effectLst/>
          </p:spPr>
          <p:txBody>
            <a:bodyPr rtlCol="0" anchor="t" anchorCtr="0"/>
            <a:lstStyle/>
            <a:p>
              <a:pPr algn="ctr" defTabSz="1492316">
                <a:defRPr/>
              </a:pPr>
              <a:r>
                <a:rPr lang="en-US" sz="1904" kern="0">
                  <a:latin typeface="Segoe UI"/>
                  <a:ea typeface="Segoe UI" pitchFamily="34" charset="0"/>
                  <a:cs typeface="Segoe UI" pitchFamily="34" charset="0"/>
                </a:rPr>
                <a:t>Applications</a:t>
              </a:r>
            </a:p>
          </p:txBody>
        </p:sp>
        <p:sp>
          <p:nvSpPr>
            <p:cNvPr id="117" name="Rectangle 116"/>
            <p:cNvSpPr/>
            <p:nvPr/>
          </p:nvSpPr>
          <p:spPr>
            <a:xfrm>
              <a:off x="3928143" y="3263896"/>
              <a:ext cx="1638241" cy="381000"/>
            </a:xfrm>
            <a:prstGeom prst="rect">
              <a:avLst/>
            </a:prstGeom>
            <a:solidFill>
              <a:schemeClr val="accent6"/>
            </a:solidFill>
            <a:ln w="9525" cap="flat" cmpd="sng" algn="ctr">
              <a:noFill/>
              <a:prstDash val="solid"/>
            </a:ln>
            <a:effectLst/>
          </p:spPr>
          <p:txBody>
            <a:bodyPr rtlCol="0" anchor="t" anchorCtr="0"/>
            <a:lstStyle/>
            <a:p>
              <a:pPr algn="ctr" defTabSz="1492316">
                <a:defRPr/>
              </a:pPr>
              <a:r>
                <a:rPr lang="en-US" sz="1904" kern="0">
                  <a:latin typeface="Segoe UI"/>
                  <a:ea typeface="Segoe UI" pitchFamily="34" charset="0"/>
                  <a:cs typeface="Segoe UI" pitchFamily="34" charset="0"/>
                </a:rPr>
                <a:t>Runtime</a:t>
              </a:r>
            </a:p>
          </p:txBody>
        </p:sp>
        <p:sp>
          <p:nvSpPr>
            <p:cNvPr id="118" name="Left Brace 117"/>
            <p:cNvSpPr/>
            <p:nvPr/>
          </p:nvSpPr>
          <p:spPr>
            <a:xfrm flipH="1">
              <a:off x="5575615" y="4587244"/>
              <a:ext cx="228600" cy="1764000"/>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latin typeface="Segoe UI"/>
                <a:ea typeface="Segoe UI" pitchFamily="34" charset="0"/>
                <a:cs typeface="Segoe UI" pitchFamily="34" charset="0"/>
              </a:endParaRPr>
            </a:p>
          </p:txBody>
        </p:sp>
        <p:sp>
          <p:nvSpPr>
            <p:cNvPr id="119" name="TextBox 56"/>
            <p:cNvSpPr txBox="1"/>
            <p:nvPr/>
          </p:nvSpPr>
          <p:spPr>
            <a:xfrm flipH="1">
              <a:off x="5744775" y="4502039"/>
              <a:ext cx="404516" cy="1924256"/>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latin typeface="Segoe UI"/>
                  <a:ea typeface="Kozuka Gothic Pro R" pitchFamily="34" charset="-128"/>
                </a:rPr>
                <a:t>Managed by Microsoft</a:t>
              </a:r>
            </a:p>
          </p:txBody>
        </p:sp>
        <p:sp>
          <p:nvSpPr>
            <p:cNvPr id="120" name="Left Brace 119"/>
            <p:cNvSpPr/>
            <p:nvPr/>
          </p:nvSpPr>
          <p:spPr>
            <a:xfrm>
              <a:off x="3789635" y="2354258"/>
              <a:ext cx="133350" cy="2200276"/>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latin typeface="Segoe UI"/>
                <a:ea typeface="Segoe UI" pitchFamily="34" charset="0"/>
                <a:cs typeface="Segoe UI" pitchFamily="34" charset="0"/>
              </a:endParaRPr>
            </a:p>
          </p:txBody>
        </p:sp>
        <p:sp>
          <p:nvSpPr>
            <p:cNvPr id="121" name="TextBox 58"/>
            <p:cNvSpPr txBox="1"/>
            <p:nvPr/>
          </p:nvSpPr>
          <p:spPr>
            <a:xfrm>
              <a:off x="3377366" y="2917445"/>
              <a:ext cx="404516" cy="107389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latin typeface="Segoe UI"/>
                  <a:ea typeface="Kozuka Gothic Pro R" pitchFamily="34" charset="-128"/>
                </a:rPr>
                <a:t>You manage</a:t>
              </a:r>
            </a:p>
          </p:txBody>
        </p:sp>
      </p:grpSp>
      <p:grpSp>
        <p:nvGrpSpPr>
          <p:cNvPr id="122" name="Group 121"/>
          <p:cNvGrpSpPr/>
          <p:nvPr/>
        </p:nvGrpSpPr>
        <p:grpSpPr>
          <a:xfrm>
            <a:off x="6269591" y="1168340"/>
            <a:ext cx="3055743" cy="5285126"/>
            <a:chOff x="5979422" y="1698693"/>
            <a:chExt cx="2706420" cy="4683386"/>
          </a:xfrm>
        </p:grpSpPr>
        <p:sp>
          <p:nvSpPr>
            <p:cNvPr id="123" name="Rectangle 122"/>
            <p:cNvSpPr/>
            <p:nvPr/>
          </p:nvSpPr>
          <p:spPr>
            <a:xfrm>
              <a:off x="6315305" y="169869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92194">
                <a:defRPr/>
              </a:pPr>
              <a:r>
                <a:rPr lang="en-US" sz="2448" dirty="0">
                  <a:solidFill>
                    <a:schemeClr val="tx1"/>
                  </a:solidFill>
                  <a:latin typeface="Segoe UI"/>
                  <a:ea typeface="Kozuka Gothic Pro R" pitchFamily="34" charset="-128"/>
                </a:rPr>
                <a:t>Platform</a:t>
              </a:r>
            </a:p>
            <a:p>
              <a:pPr algn="ctr" defTabSz="1492316">
                <a:defRPr/>
              </a:pPr>
              <a:r>
                <a:rPr lang="en-US" sz="1904" dirty="0">
                  <a:solidFill>
                    <a:schemeClr val="tx1"/>
                  </a:solidFill>
                  <a:latin typeface="Segoe UI"/>
                  <a:ea typeface="Kozuka Gothic Pro R" pitchFamily="34" charset="-128"/>
                </a:rPr>
                <a:t>(as a Service)</a:t>
              </a:r>
            </a:p>
          </p:txBody>
        </p:sp>
        <p:sp>
          <p:nvSpPr>
            <p:cNvPr id="124" name="Left Brace 123"/>
            <p:cNvSpPr/>
            <p:nvPr/>
          </p:nvSpPr>
          <p:spPr>
            <a:xfrm flipH="1">
              <a:off x="8131739" y="3259131"/>
              <a:ext cx="209580" cy="3122948"/>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latin typeface="Segoe UI"/>
                <a:ea typeface="Segoe UI" pitchFamily="34" charset="0"/>
                <a:cs typeface="Segoe UI" pitchFamily="34" charset="0"/>
              </a:endParaRPr>
            </a:p>
          </p:txBody>
        </p:sp>
        <p:sp>
          <p:nvSpPr>
            <p:cNvPr id="125" name="TextBox 54"/>
            <p:cNvSpPr txBox="1"/>
            <p:nvPr/>
          </p:nvSpPr>
          <p:spPr>
            <a:xfrm flipH="1">
              <a:off x="8281326" y="3875672"/>
              <a:ext cx="404516" cy="1924256"/>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latin typeface="Segoe UI"/>
                  <a:ea typeface="Kozuka Gothic Pro R" pitchFamily="34" charset="-128"/>
                </a:rPr>
                <a:t>Managed by Microsoft</a:t>
              </a:r>
            </a:p>
          </p:txBody>
        </p:sp>
        <p:sp>
          <p:nvSpPr>
            <p:cNvPr id="126" name="Left Brace 125"/>
            <p:cNvSpPr/>
            <p:nvPr/>
          </p:nvSpPr>
          <p:spPr>
            <a:xfrm>
              <a:off x="6322411" y="2335206"/>
              <a:ext cx="152400" cy="847725"/>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latin typeface="Segoe UI"/>
                <a:ea typeface="Segoe UI" pitchFamily="34" charset="0"/>
                <a:cs typeface="Segoe UI" pitchFamily="34" charset="0"/>
              </a:endParaRPr>
            </a:p>
          </p:txBody>
        </p:sp>
        <p:sp>
          <p:nvSpPr>
            <p:cNvPr id="127" name="TextBox 60"/>
            <p:cNvSpPr txBox="1"/>
            <p:nvPr/>
          </p:nvSpPr>
          <p:spPr>
            <a:xfrm>
              <a:off x="5979422" y="2218962"/>
              <a:ext cx="404516" cy="107389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latin typeface="Segoe UI"/>
                  <a:ea typeface="Kozuka Gothic Pro R" pitchFamily="34" charset="-128"/>
                </a:rPr>
                <a:t>You manage</a:t>
              </a:r>
            </a:p>
          </p:txBody>
        </p:sp>
        <p:sp>
          <p:nvSpPr>
            <p:cNvPr id="128" name="Rectangle 127"/>
            <p:cNvSpPr/>
            <p:nvPr/>
          </p:nvSpPr>
          <p:spPr>
            <a:xfrm>
              <a:off x="6484238" y="553799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Storage</a:t>
              </a:r>
            </a:p>
          </p:txBody>
        </p:sp>
        <p:sp>
          <p:nvSpPr>
            <p:cNvPr id="129" name="Rectangle 128"/>
            <p:cNvSpPr/>
            <p:nvPr/>
          </p:nvSpPr>
          <p:spPr>
            <a:xfrm>
              <a:off x="6484238" y="508317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Servers</a:t>
              </a:r>
            </a:p>
          </p:txBody>
        </p:sp>
        <p:sp>
          <p:nvSpPr>
            <p:cNvPr id="130" name="Rectangle 129"/>
            <p:cNvSpPr/>
            <p:nvPr/>
          </p:nvSpPr>
          <p:spPr>
            <a:xfrm>
              <a:off x="6484238" y="599280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Networking</a:t>
              </a:r>
            </a:p>
          </p:txBody>
        </p:sp>
        <p:sp>
          <p:nvSpPr>
            <p:cNvPr id="131" name="Rectangle 130"/>
            <p:cNvSpPr/>
            <p:nvPr/>
          </p:nvSpPr>
          <p:spPr>
            <a:xfrm>
              <a:off x="6484238" y="417353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O/S</a:t>
              </a:r>
            </a:p>
          </p:txBody>
        </p:sp>
        <p:sp>
          <p:nvSpPr>
            <p:cNvPr id="132" name="Rectangle 131"/>
            <p:cNvSpPr/>
            <p:nvPr/>
          </p:nvSpPr>
          <p:spPr>
            <a:xfrm>
              <a:off x="6484238" y="371871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a:latin typeface="Segoe UI"/>
                  <a:ea typeface="Segoe UI" pitchFamily="34" charset="0"/>
                  <a:cs typeface="Segoe UI" pitchFamily="34" charset="0"/>
                </a:rPr>
                <a:t>Middleware</a:t>
              </a:r>
            </a:p>
          </p:txBody>
        </p:sp>
        <p:sp>
          <p:nvSpPr>
            <p:cNvPr id="133" name="Rectangle 132"/>
            <p:cNvSpPr/>
            <p:nvPr/>
          </p:nvSpPr>
          <p:spPr>
            <a:xfrm>
              <a:off x="6484238" y="462835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Virtualization</a:t>
              </a:r>
            </a:p>
          </p:txBody>
        </p:sp>
        <p:sp>
          <p:nvSpPr>
            <p:cNvPr id="134" name="Rectangle 133"/>
            <p:cNvSpPr/>
            <p:nvPr/>
          </p:nvSpPr>
          <p:spPr>
            <a:xfrm>
              <a:off x="6484238" y="2354257"/>
              <a:ext cx="1638240" cy="381000"/>
            </a:xfrm>
            <a:prstGeom prst="rect">
              <a:avLst/>
            </a:prstGeom>
            <a:solidFill>
              <a:schemeClr val="accent6"/>
            </a:solidFill>
            <a:ln w="9525" cap="flat" cmpd="sng" algn="ctr">
              <a:noFill/>
              <a:prstDash val="solid"/>
            </a:ln>
            <a:effectLst/>
          </p:spPr>
          <p:txBody>
            <a:bodyPr rtlCol="0" anchor="t" anchorCtr="0"/>
            <a:lstStyle/>
            <a:p>
              <a:pPr algn="ctr" defTabSz="1492316">
                <a:defRPr/>
              </a:pPr>
              <a:r>
                <a:rPr lang="en-US" sz="1904" kern="0">
                  <a:latin typeface="Segoe UI"/>
                  <a:ea typeface="Segoe UI" pitchFamily="34" charset="0"/>
                  <a:cs typeface="Segoe UI" pitchFamily="34" charset="0"/>
                </a:rPr>
                <a:t>Applications</a:t>
              </a:r>
            </a:p>
          </p:txBody>
        </p:sp>
        <p:sp>
          <p:nvSpPr>
            <p:cNvPr id="135" name="Rectangle 134"/>
            <p:cNvSpPr/>
            <p:nvPr/>
          </p:nvSpPr>
          <p:spPr>
            <a:xfrm>
              <a:off x="6484238" y="3263895"/>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Runtime</a:t>
              </a:r>
            </a:p>
          </p:txBody>
        </p:sp>
        <p:sp>
          <p:nvSpPr>
            <p:cNvPr id="136" name="Rectangle 135"/>
            <p:cNvSpPr/>
            <p:nvPr/>
          </p:nvSpPr>
          <p:spPr>
            <a:xfrm>
              <a:off x="6484238" y="2809076"/>
              <a:ext cx="1638240" cy="381000"/>
            </a:xfrm>
            <a:prstGeom prst="rect">
              <a:avLst/>
            </a:prstGeom>
            <a:solidFill>
              <a:schemeClr val="accent6"/>
            </a:solidFill>
            <a:ln w="9525" cap="flat" cmpd="sng" algn="ctr">
              <a:noFill/>
              <a:prstDash val="solid"/>
            </a:ln>
            <a:effectLst/>
          </p:spPr>
          <p:txBody>
            <a:bodyPr rtlCol="0" anchor="t" anchorCtr="0"/>
            <a:lstStyle/>
            <a:p>
              <a:pPr algn="ctr" defTabSz="1492316">
                <a:defRPr/>
              </a:pPr>
              <a:r>
                <a:rPr lang="en-US" sz="1904" kern="0">
                  <a:latin typeface="Segoe UI"/>
                  <a:ea typeface="Segoe UI" pitchFamily="34" charset="0"/>
                  <a:cs typeface="Segoe UI" pitchFamily="34" charset="0"/>
                </a:rPr>
                <a:t>Data</a:t>
              </a:r>
            </a:p>
          </p:txBody>
        </p:sp>
      </p:grpSp>
      <p:grpSp>
        <p:nvGrpSpPr>
          <p:cNvPr id="137" name="Group 136"/>
          <p:cNvGrpSpPr/>
          <p:nvPr/>
        </p:nvGrpSpPr>
        <p:grpSpPr>
          <a:xfrm>
            <a:off x="9496834" y="1168338"/>
            <a:ext cx="2781772" cy="5285123"/>
            <a:chOff x="8840159" y="1698693"/>
            <a:chExt cx="2463768" cy="4683383"/>
          </a:xfrm>
        </p:grpSpPr>
        <p:sp>
          <p:nvSpPr>
            <p:cNvPr id="138" name="Rectangle 137"/>
            <p:cNvSpPr/>
            <p:nvPr/>
          </p:nvSpPr>
          <p:spPr>
            <a:xfrm>
              <a:off x="8840159" y="169869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92194">
                <a:defRPr/>
              </a:pPr>
              <a:r>
                <a:rPr lang="en-US" sz="2448" dirty="0">
                  <a:solidFill>
                    <a:schemeClr val="tx1"/>
                  </a:solidFill>
                  <a:latin typeface="Segoe UI"/>
                  <a:ea typeface="Kozuka Gothic Pro R" pitchFamily="34" charset="-128"/>
                </a:rPr>
                <a:t>Software</a:t>
              </a:r>
            </a:p>
            <a:p>
              <a:pPr algn="ctr" defTabSz="1492316">
                <a:defRPr/>
              </a:pPr>
              <a:r>
                <a:rPr lang="en-US" sz="1904" dirty="0">
                  <a:solidFill>
                    <a:schemeClr val="tx1"/>
                  </a:solidFill>
                  <a:latin typeface="Segoe UI"/>
                  <a:ea typeface="Kozuka Gothic Pro R" pitchFamily="34" charset="-128"/>
                </a:rPr>
                <a:t>(as a Service)</a:t>
              </a:r>
            </a:p>
          </p:txBody>
        </p:sp>
        <p:sp>
          <p:nvSpPr>
            <p:cNvPr id="139" name="Left Brace 138"/>
            <p:cNvSpPr/>
            <p:nvPr/>
          </p:nvSpPr>
          <p:spPr>
            <a:xfrm flipH="1">
              <a:off x="10688404" y="2335204"/>
              <a:ext cx="343183" cy="4046872"/>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latin typeface="Segoe UI"/>
                <a:ea typeface="Segoe UI" pitchFamily="34" charset="0"/>
                <a:cs typeface="Segoe UI" pitchFamily="34" charset="0"/>
              </a:endParaRPr>
            </a:p>
          </p:txBody>
        </p:sp>
        <p:sp>
          <p:nvSpPr>
            <p:cNvPr id="140" name="TextBox 64"/>
            <p:cNvSpPr txBox="1"/>
            <p:nvPr/>
          </p:nvSpPr>
          <p:spPr>
            <a:xfrm flipH="1">
              <a:off x="10899411" y="3403768"/>
              <a:ext cx="404516" cy="1924256"/>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latin typeface="Segoe UI"/>
                  <a:ea typeface="Kozuka Gothic Pro R" pitchFamily="34" charset="-128"/>
                </a:rPr>
                <a:t>Managed by Microsoft</a:t>
              </a:r>
            </a:p>
          </p:txBody>
        </p:sp>
        <p:sp>
          <p:nvSpPr>
            <p:cNvPr id="141" name="Rectangle 140"/>
            <p:cNvSpPr/>
            <p:nvPr/>
          </p:nvSpPr>
          <p:spPr>
            <a:xfrm>
              <a:off x="9040806" y="553798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Storage</a:t>
              </a:r>
            </a:p>
          </p:txBody>
        </p:sp>
        <p:sp>
          <p:nvSpPr>
            <p:cNvPr id="142" name="Rectangle 141"/>
            <p:cNvSpPr/>
            <p:nvPr/>
          </p:nvSpPr>
          <p:spPr>
            <a:xfrm>
              <a:off x="9040806" y="5083168"/>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Servers</a:t>
              </a:r>
            </a:p>
          </p:txBody>
        </p:sp>
        <p:sp>
          <p:nvSpPr>
            <p:cNvPr id="143" name="Rectangle 142"/>
            <p:cNvSpPr/>
            <p:nvPr/>
          </p:nvSpPr>
          <p:spPr>
            <a:xfrm>
              <a:off x="9040806" y="599280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Networking</a:t>
              </a:r>
            </a:p>
          </p:txBody>
        </p:sp>
        <p:sp>
          <p:nvSpPr>
            <p:cNvPr id="144" name="Rectangle 143"/>
            <p:cNvSpPr/>
            <p:nvPr/>
          </p:nvSpPr>
          <p:spPr>
            <a:xfrm>
              <a:off x="9040806" y="417353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O/S</a:t>
              </a:r>
            </a:p>
          </p:txBody>
        </p:sp>
        <p:sp>
          <p:nvSpPr>
            <p:cNvPr id="145" name="Rectangle 144"/>
            <p:cNvSpPr/>
            <p:nvPr/>
          </p:nvSpPr>
          <p:spPr>
            <a:xfrm>
              <a:off x="9040806" y="371871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Middleware</a:t>
              </a:r>
            </a:p>
          </p:txBody>
        </p:sp>
        <p:sp>
          <p:nvSpPr>
            <p:cNvPr id="146" name="Rectangle 145"/>
            <p:cNvSpPr/>
            <p:nvPr/>
          </p:nvSpPr>
          <p:spPr>
            <a:xfrm>
              <a:off x="9040806" y="4628349"/>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Virtualization</a:t>
              </a:r>
            </a:p>
          </p:txBody>
        </p:sp>
        <p:sp>
          <p:nvSpPr>
            <p:cNvPr id="147" name="Rectangle 146"/>
            <p:cNvSpPr/>
            <p:nvPr/>
          </p:nvSpPr>
          <p:spPr>
            <a:xfrm>
              <a:off x="9040806" y="235425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a:latin typeface="Segoe UI"/>
                  <a:ea typeface="Segoe UI" pitchFamily="34" charset="0"/>
                  <a:cs typeface="Segoe UI" pitchFamily="34" charset="0"/>
                </a:rPr>
                <a:t>Applications</a:t>
              </a:r>
            </a:p>
          </p:txBody>
        </p:sp>
        <p:sp>
          <p:nvSpPr>
            <p:cNvPr id="148" name="Rectangle 147"/>
            <p:cNvSpPr/>
            <p:nvPr/>
          </p:nvSpPr>
          <p:spPr>
            <a:xfrm>
              <a:off x="9040806" y="326389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Runtime</a:t>
              </a:r>
            </a:p>
          </p:txBody>
        </p:sp>
        <p:sp>
          <p:nvSpPr>
            <p:cNvPr id="149" name="Rectangle 148"/>
            <p:cNvSpPr/>
            <p:nvPr/>
          </p:nvSpPr>
          <p:spPr>
            <a:xfrm>
              <a:off x="9040806" y="280907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Data</a:t>
              </a:r>
            </a:p>
          </p:txBody>
        </p:sp>
      </p:grpSp>
    </p:spTree>
    <p:extLst>
      <p:ext uri="{BB962C8B-B14F-4D97-AF65-F5344CB8AC3E}">
        <p14:creationId xmlns:p14="http://schemas.microsoft.com/office/powerpoint/2010/main" val="14465579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fade">
                                      <p:cBhvr>
                                        <p:cTn id="12" dur="500"/>
                                        <p:tgtEl>
                                          <p:spTgt spid="1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7"/>
                                        </p:tgtEl>
                                        <p:attrNameLst>
                                          <p:attrName>style.visibility</p:attrName>
                                        </p:attrNameLst>
                                      </p:cBhvr>
                                      <p:to>
                                        <p:strVal val="visible"/>
                                      </p:to>
                                    </p:set>
                                    <p:animEffect transition="in" filter="fade">
                                      <p:cBhvr>
                                        <p:cTn id="17"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Cloud </a:t>
            </a:r>
            <a:r>
              <a:rPr lang="en-US" dirty="0" smtClean="0">
                <a:solidFill>
                  <a:srgbClr val="002060"/>
                </a:solidFill>
              </a:rPr>
              <a:t>Services </a:t>
            </a:r>
            <a:r>
              <a:rPr lang="en-US" i="1" dirty="0" smtClean="0">
                <a:solidFill>
                  <a:srgbClr val="002060"/>
                </a:solidFill>
              </a:rPr>
              <a:t>being hungry!</a:t>
            </a:r>
            <a:endParaRPr lang="en-US" i="1" dirty="0">
              <a:solidFill>
                <a:srgbClr val="002060"/>
              </a:solidFill>
            </a:endParaRPr>
          </a:p>
        </p:txBody>
      </p:sp>
      <p:grpSp>
        <p:nvGrpSpPr>
          <p:cNvPr id="94" name="Group 93"/>
          <p:cNvGrpSpPr/>
          <p:nvPr/>
        </p:nvGrpSpPr>
        <p:grpSpPr>
          <a:xfrm>
            <a:off x="203256" y="1168337"/>
            <a:ext cx="2525734" cy="5275788"/>
            <a:chOff x="855665" y="1698693"/>
            <a:chExt cx="2237001" cy="4675111"/>
          </a:xfrm>
        </p:grpSpPr>
        <p:sp>
          <p:nvSpPr>
            <p:cNvPr id="95" name="Rectangle 94"/>
            <p:cNvSpPr/>
            <p:nvPr/>
          </p:nvSpPr>
          <p:spPr>
            <a:xfrm>
              <a:off x="1225894" y="169869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92194">
                <a:defRPr/>
              </a:pPr>
              <a:r>
                <a:rPr lang="en-US" dirty="0">
                  <a:solidFill>
                    <a:srgbClr val="002060"/>
                  </a:solidFill>
                  <a:latin typeface="Segoe UI"/>
                  <a:ea typeface="Kozuka Gothic Pro R" pitchFamily="34" charset="-128"/>
                </a:rPr>
                <a:t>On </a:t>
              </a:r>
              <a:r>
                <a:rPr lang="en-US" dirty="0" smtClean="0">
                  <a:solidFill>
                    <a:srgbClr val="002060"/>
                  </a:solidFill>
                  <a:latin typeface="Segoe UI"/>
                  <a:ea typeface="Kozuka Gothic Pro R" pitchFamily="34" charset="-128"/>
                </a:rPr>
                <a:t>Premises</a:t>
              </a:r>
            </a:p>
            <a:p>
              <a:pPr marL="0" lvl="1" algn="ctr" defTabSz="1492194">
                <a:defRPr/>
              </a:pPr>
              <a:r>
                <a:rPr lang="en-US" sz="2448" dirty="0" smtClean="0">
                  <a:solidFill>
                    <a:srgbClr val="002060"/>
                  </a:solidFill>
                  <a:latin typeface="Segoe UI"/>
                  <a:ea typeface="Kozuka Gothic Pro R" pitchFamily="34" charset="-128"/>
                </a:rPr>
                <a:t>Made at home</a:t>
              </a:r>
              <a:endParaRPr lang="en-US" sz="2448" dirty="0">
                <a:solidFill>
                  <a:srgbClr val="002060"/>
                </a:solidFill>
                <a:latin typeface="Segoe UI"/>
                <a:ea typeface="Kozuka Gothic Pro R" pitchFamily="34" charset="-128"/>
              </a:endParaRPr>
            </a:p>
          </p:txBody>
        </p:sp>
        <p:sp>
          <p:nvSpPr>
            <p:cNvPr id="96" name="Rectangle 95"/>
            <p:cNvSpPr/>
            <p:nvPr/>
          </p:nvSpPr>
          <p:spPr>
            <a:xfrm>
              <a:off x="1396458" y="5537987"/>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smtClean="0">
                  <a:solidFill>
                    <a:schemeClr val="tx1"/>
                  </a:solidFill>
                  <a:latin typeface="Segoe UI"/>
                  <a:ea typeface="Segoe UI" pitchFamily="34" charset="0"/>
                  <a:cs typeface="Segoe UI" pitchFamily="34" charset="0"/>
                </a:rPr>
                <a:t>Toppings</a:t>
              </a:r>
              <a:endParaRPr lang="en-US" sz="1904" dirty="0">
                <a:solidFill>
                  <a:schemeClr val="tx1"/>
                </a:solidFill>
                <a:latin typeface="Segoe UI"/>
                <a:ea typeface="Segoe UI" pitchFamily="34" charset="0"/>
                <a:cs typeface="Segoe UI" pitchFamily="34" charset="0"/>
              </a:endParaRPr>
            </a:p>
          </p:txBody>
        </p:sp>
        <p:sp>
          <p:nvSpPr>
            <p:cNvPr id="97" name="Rectangle 96"/>
            <p:cNvSpPr/>
            <p:nvPr/>
          </p:nvSpPr>
          <p:spPr>
            <a:xfrm>
              <a:off x="1396458" y="5083168"/>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smtClean="0">
                  <a:solidFill>
                    <a:schemeClr val="tx1"/>
                  </a:solidFill>
                  <a:latin typeface="Segoe UI"/>
                  <a:ea typeface="Segoe UI" pitchFamily="34" charset="0"/>
                  <a:cs typeface="Segoe UI" pitchFamily="34" charset="0"/>
                </a:rPr>
                <a:t>Tomato Sauce</a:t>
              </a:r>
              <a:endParaRPr lang="en-US" sz="1904" dirty="0">
                <a:solidFill>
                  <a:schemeClr val="tx1"/>
                </a:solidFill>
                <a:latin typeface="Segoe UI"/>
                <a:ea typeface="Segoe UI" pitchFamily="34" charset="0"/>
                <a:cs typeface="Segoe UI" pitchFamily="34" charset="0"/>
              </a:endParaRPr>
            </a:p>
          </p:txBody>
        </p:sp>
        <p:sp>
          <p:nvSpPr>
            <p:cNvPr id="98" name="Rectangle 97"/>
            <p:cNvSpPr/>
            <p:nvPr/>
          </p:nvSpPr>
          <p:spPr>
            <a:xfrm>
              <a:off x="1396458" y="5992804"/>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smtClean="0">
                  <a:solidFill>
                    <a:schemeClr val="tx1"/>
                  </a:solidFill>
                  <a:latin typeface="Segoe UI"/>
                  <a:ea typeface="Segoe UI" pitchFamily="34" charset="0"/>
                  <a:cs typeface="Segoe UI" pitchFamily="34" charset="0"/>
                </a:rPr>
                <a:t>Cheese</a:t>
              </a:r>
              <a:endParaRPr lang="en-US" sz="1904" dirty="0">
                <a:solidFill>
                  <a:schemeClr val="tx1"/>
                </a:solidFill>
                <a:latin typeface="Segoe UI"/>
                <a:ea typeface="Segoe UI" pitchFamily="34" charset="0"/>
                <a:cs typeface="Segoe UI" pitchFamily="34" charset="0"/>
              </a:endParaRPr>
            </a:p>
          </p:txBody>
        </p:sp>
        <p:sp>
          <p:nvSpPr>
            <p:cNvPr id="99" name="Rectangle 98"/>
            <p:cNvSpPr/>
            <p:nvPr/>
          </p:nvSpPr>
          <p:spPr>
            <a:xfrm>
              <a:off x="1396458" y="4173530"/>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smtClean="0">
                  <a:solidFill>
                    <a:schemeClr val="tx1"/>
                  </a:solidFill>
                  <a:latin typeface="Segoe UI"/>
                  <a:ea typeface="Segoe UI" pitchFamily="34" charset="0"/>
                  <a:cs typeface="Segoe UI" pitchFamily="34" charset="0"/>
                </a:rPr>
                <a:t>Fire</a:t>
              </a:r>
              <a:endParaRPr lang="en-US" sz="1904" dirty="0">
                <a:solidFill>
                  <a:schemeClr val="tx1"/>
                </a:solidFill>
                <a:latin typeface="Segoe UI"/>
                <a:ea typeface="Segoe UI" pitchFamily="34" charset="0"/>
                <a:cs typeface="Segoe UI" pitchFamily="34" charset="0"/>
              </a:endParaRPr>
            </a:p>
          </p:txBody>
        </p:sp>
        <p:sp>
          <p:nvSpPr>
            <p:cNvPr id="100" name="Rectangle 99"/>
            <p:cNvSpPr/>
            <p:nvPr/>
          </p:nvSpPr>
          <p:spPr>
            <a:xfrm>
              <a:off x="1396458" y="3718711"/>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smtClean="0">
                  <a:solidFill>
                    <a:schemeClr val="tx1"/>
                  </a:solidFill>
                  <a:latin typeface="Segoe UI"/>
                  <a:ea typeface="Segoe UI" pitchFamily="34" charset="0"/>
                  <a:cs typeface="Segoe UI" pitchFamily="34" charset="0"/>
                </a:rPr>
                <a:t>Owen</a:t>
              </a:r>
              <a:endParaRPr lang="en-US" sz="1904" dirty="0">
                <a:solidFill>
                  <a:schemeClr val="tx1"/>
                </a:solidFill>
                <a:latin typeface="Segoe UI"/>
                <a:ea typeface="Segoe UI" pitchFamily="34" charset="0"/>
                <a:cs typeface="Segoe UI" pitchFamily="34" charset="0"/>
              </a:endParaRPr>
            </a:p>
          </p:txBody>
        </p:sp>
        <p:sp>
          <p:nvSpPr>
            <p:cNvPr id="101" name="Rectangle 100"/>
            <p:cNvSpPr/>
            <p:nvPr/>
          </p:nvSpPr>
          <p:spPr>
            <a:xfrm>
              <a:off x="1396458" y="4628349"/>
              <a:ext cx="1638241" cy="381000"/>
            </a:xfrm>
            <a:prstGeom prst="rect">
              <a:avLst/>
            </a:prstGeom>
            <a:solidFill>
              <a:schemeClr val="accent1"/>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smtClean="0">
                  <a:solidFill>
                    <a:schemeClr val="tx1"/>
                  </a:solidFill>
                  <a:latin typeface="Segoe UI"/>
                  <a:ea typeface="Segoe UI" pitchFamily="34" charset="0"/>
                  <a:cs typeface="Segoe UI" pitchFamily="34" charset="0"/>
                </a:rPr>
                <a:t>Pizza Dough</a:t>
              </a:r>
              <a:endParaRPr lang="en-US" sz="1904" dirty="0">
                <a:solidFill>
                  <a:schemeClr val="tx1"/>
                </a:solidFill>
                <a:latin typeface="Segoe UI"/>
                <a:ea typeface="Segoe UI" pitchFamily="34" charset="0"/>
                <a:cs typeface="Segoe UI" pitchFamily="34" charset="0"/>
              </a:endParaRPr>
            </a:p>
          </p:txBody>
        </p:sp>
        <p:sp>
          <p:nvSpPr>
            <p:cNvPr id="102" name="Rectangle 101"/>
            <p:cNvSpPr/>
            <p:nvPr/>
          </p:nvSpPr>
          <p:spPr>
            <a:xfrm>
              <a:off x="1396458" y="2809073"/>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smtClean="0">
                  <a:solidFill>
                    <a:schemeClr val="tx1"/>
                  </a:solidFill>
                  <a:latin typeface="Segoe UI"/>
                  <a:ea typeface="Segoe UI" pitchFamily="34" charset="0"/>
                  <a:cs typeface="Segoe UI" pitchFamily="34" charset="0"/>
                </a:rPr>
                <a:t>Soda</a:t>
              </a:r>
              <a:endParaRPr lang="en-US" sz="1904" dirty="0">
                <a:solidFill>
                  <a:schemeClr val="tx1"/>
                </a:solidFill>
                <a:latin typeface="Segoe UI"/>
                <a:ea typeface="Segoe UI" pitchFamily="34" charset="0"/>
                <a:cs typeface="Segoe UI" pitchFamily="34" charset="0"/>
              </a:endParaRPr>
            </a:p>
          </p:txBody>
        </p:sp>
        <p:sp>
          <p:nvSpPr>
            <p:cNvPr id="103" name="Rectangle 102"/>
            <p:cNvSpPr/>
            <p:nvPr/>
          </p:nvSpPr>
          <p:spPr>
            <a:xfrm>
              <a:off x="1396458" y="2354254"/>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smtClean="0">
                  <a:solidFill>
                    <a:schemeClr val="tx1"/>
                  </a:solidFill>
                  <a:latin typeface="Segoe UI"/>
                  <a:ea typeface="Segoe UI" pitchFamily="34" charset="0"/>
                  <a:cs typeface="Segoe UI" pitchFamily="34" charset="0"/>
                </a:rPr>
                <a:t>Dining Table</a:t>
              </a:r>
              <a:endParaRPr lang="en-US" sz="1904" dirty="0">
                <a:solidFill>
                  <a:schemeClr val="tx1"/>
                </a:solidFill>
                <a:latin typeface="Segoe UI"/>
                <a:ea typeface="Segoe UI" pitchFamily="34" charset="0"/>
                <a:cs typeface="Segoe UI" pitchFamily="34" charset="0"/>
              </a:endParaRPr>
            </a:p>
          </p:txBody>
        </p:sp>
        <p:sp>
          <p:nvSpPr>
            <p:cNvPr id="104" name="Rectangle 103"/>
            <p:cNvSpPr/>
            <p:nvPr/>
          </p:nvSpPr>
          <p:spPr>
            <a:xfrm>
              <a:off x="1396458" y="3263892"/>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smtClean="0">
                  <a:solidFill>
                    <a:schemeClr val="tx1"/>
                  </a:solidFill>
                  <a:latin typeface="Segoe UI"/>
                  <a:ea typeface="Segoe UI" pitchFamily="34" charset="0"/>
                  <a:cs typeface="Segoe UI" pitchFamily="34" charset="0"/>
                </a:rPr>
                <a:t>Electric/Gas</a:t>
              </a:r>
              <a:endParaRPr lang="en-US" sz="1904" dirty="0">
                <a:solidFill>
                  <a:schemeClr val="tx1"/>
                </a:solidFill>
                <a:latin typeface="Segoe UI"/>
                <a:ea typeface="Segoe UI" pitchFamily="34" charset="0"/>
                <a:cs typeface="Segoe UI" pitchFamily="34" charset="0"/>
              </a:endParaRPr>
            </a:p>
          </p:txBody>
        </p:sp>
        <p:sp>
          <p:nvSpPr>
            <p:cNvPr id="105" name="Left Brace 104"/>
            <p:cNvSpPr/>
            <p:nvPr/>
          </p:nvSpPr>
          <p:spPr>
            <a:xfrm>
              <a:off x="1169839" y="2354254"/>
              <a:ext cx="217192" cy="4019550"/>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492316">
                <a:defRPr/>
              </a:pPr>
              <a:endParaRPr lang="en-US" sz="1904">
                <a:solidFill>
                  <a:srgbClr val="002060"/>
                </a:solidFill>
                <a:latin typeface="Segoe UI"/>
                <a:ea typeface="Segoe UI" pitchFamily="34" charset="0"/>
                <a:cs typeface="Segoe UI" pitchFamily="34" charset="0"/>
              </a:endParaRPr>
            </a:p>
          </p:txBody>
        </p:sp>
        <p:sp>
          <p:nvSpPr>
            <p:cNvPr id="106" name="TextBox 52"/>
            <p:cNvSpPr txBox="1"/>
            <p:nvPr/>
          </p:nvSpPr>
          <p:spPr>
            <a:xfrm>
              <a:off x="855665" y="3819157"/>
              <a:ext cx="404516" cy="107389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solidFill>
                    <a:srgbClr val="002060"/>
                  </a:solidFill>
                  <a:latin typeface="Segoe UI"/>
                  <a:ea typeface="Kozuka Gothic Pro R" pitchFamily="34" charset="-128"/>
                </a:rPr>
                <a:t>You manage</a:t>
              </a:r>
            </a:p>
          </p:txBody>
        </p:sp>
      </p:grpSp>
      <p:grpSp>
        <p:nvGrpSpPr>
          <p:cNvPr id="107" name="Group 106"/>
          <p:cNvGrpSpPr/>
          <p:nvPr/>
        </p:nvGrpSpPr>
        <p:grpSpPr>
          <a:xfrm>
            <a:off x="3089560" y="1168338"/>
            <a:ext cx="3129703" cy="5275791"/>
            <a:chOff x="3377366" y="1698693"/>
            <a:chExt cx="2771925" cy="4675115"/>
          </a:xfrm>
        </p:grpSpPr>
        <p:sp>
          <p:nvSpPr>
            <p:cNvPr id="108" name="Rectangle 107"/>
            <p:cNvSpPr/>
            <p:nvPr/>
          </p:nvSpPr>
          <p:spPr>
            <a:xfrm>
              <a:off x="3442874" y="1698693"/>
              <a:ext cx="2593774"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92194">
                <a:defRPr/>
              </a:pPr>
              <a:r>
                <a:rPr lang="en-US" dirty="0" err="1" smtClean="0">
                  <a:solidFill>
                    <a:srgbClr val="002060"/>
                  </a:solidFill>
                  <a:latin typeface="Segoe UI"/>
                  <a:ea typeface="Kozuka Gothic Pro R" pitchFamily="34" charset="-128"/>
                </a:rPr>
                <a:t>IaaS</a:t>
              </a:r>
              <a:endParaRPr lang="en-US" dirty="0">
                <a:solidFill>
                  <a:srgbClr val="002060"/>
                </a:solidFill>
                <a:latin typeface="Segoe UI"/>
                <a:ea typeface="Kozuka Gothic Pro R" pitchFamily="34" charset="-128"/>
              </a:endParaRPr>
            </a:p>
            <a:p>
              <a:pPr algn="ctr" defTabSz="1492316">
                <a:defRPr/>
              </a:pPr>
              <a:r>
                <a:rPr lang="en-US" sz="2450" dirty="0" smtClean="0">
                  <a:solidFill>
                    <a:srgbClr val="002060"/>
                  </a:solidFill>
                  <a:latin typeface="Segoe UI"/>
                  <a:ea typeface="Kozuka Gothic Pro R" pitchFamily="34" charset="-128"/>
                </a:rPr>
                <a:t>Take and Bake</a:t>
              </a:r>
              <a:endParaRPr lang="en-US" sz="2450" dirty="0">
                <a:solidFill>
                  <a:srgbClr val="002060"/>
                </a:solidFill>
                <a:latin typeface="Segoe UI"/>
                <a:ea typeface="Kozuka Gothic Pro R" pitchFamily="34" charset="-128"/>
              </a:endParaRPr>
            </a:p>
          </p:txBody>
        </p:sp>
        <p:sp>
          <p:nvSpPr>
            <p:cNvPr id="109" name="Rectangle 108"/>
            <p:cNvSpPr/>
            <p:nvPr/>
          </p:nvSpPr>
          <p:spPr>
            <a:xfrm>
              <a:off x="3928143" y="5537991"/>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Storage</a:t>
              </a:r>
            </a:p>
          </p:txBody>
        </p:sp>
        <p:sp>
          <p:nvSpPr>
            <p:cNvPr id="110" name="Rectangle 109"/>
            <p:cNvSpPr/>
            <p:nvPr/>
          </p:nvSpPr>
          <p:spPr>
            <a:xfrm>
              <a:off x="3928143" y="5083172"/>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Servers</a:t>
              </a:r>
            </a:p>
          </p:txBody>
        </p:sp>
        <p:sp>
          <p:nvSpPr>
            <p:cNvPr id="111" name="Rectangle 110"/>
            <p:cNvSpPr/>
            <p:nvPr/>
          </p:nvSpPr>
          <p:spPr>
            <a:xfrm>
              <a:off x="3928143" y="5992808"/>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Networking</a:t>
              </a:r>
            </a:p>
          </p:txBody>
        </p:sp>
        <p:sp>
          <p:nvSpPr>
            <p:cNvPr id="112" name="Rectangle 111"/>
            <p:cNvSpPr/>
            <p:nvPr/>
          </p:nvSpPr>
          <p:spPr>
            <a:xfrm>
              <a:off x="3928143" y="4173534"/>
              <a:ext cx="1638241" cy="381000"/>
            </a:xfrm>
            <a:prstGeom prst="rect">
              <a:avLst/>
            </a:prstGeom>
            <a:solidFill>
              <a:schemeClr val="accent1"/>
            </a:solidFill>
            <a:ln w="9525" cap="flat" cmpd="sng" algn="ctr">
              <a:noFill/>
              <a:prstDash val="solid"/>
            </a:ln>
            <a:effectLst/>
          </p:spPr>
          <p:txBody>
            <a:bodyPr rtlCol="0" anchor="t" anchorCtr="0"/>
            <a:lstStyle/>
            <a:p>
              <a:pPr algn="ctr" defTabSz="1492316">
                <a:defRPr/>
              </a:pPr>
              <a:r>
                <a:rPr lang="en-US" sz="1904" kern="0">
                  <a:latin typeface="Segoe UI"/>
                  <a:ea typeface="Segoe UI" pitchFamily="34" charset="0"/>
                  <a:cs typeface="Segoe UI" pitchFamily="34" charset="0"/>
                </a:rPr>
                <a:t>O/S</a:t>
              </a:r>
            </a:p>
          </p:txBody>
        </p:sp>
        <p:sp>
          <p:nvSpPr>
            <p:cNvPr id="113" name="Rectangle 112"/>
            <p:cNvSpPr/>
            <p:nvPr/>
          </p:nvSpPr>
          <p:spPr>
            <a:xfrm>
              <a:off x="3928143" y="3718715"/>
              <a:ext cx="1638241" cy="381000"/>
            </a:xfrm>
            <a:prstGeom prst="rect">
              <a:avLst/>
            </a:prstGeom>
            <a:solidFill>
              <a:schemeClr val="accent1"/>
            </a:solidFill>
            <a:ln w="9525" cap="flat" cmpd="sng" algn="ctr">
              <a:noFill/>
              <a:prstDash val="solid"/>
            </a:ln>
            <a:effectLst/>
          </p:spPr>
          <p:txBody>
            <a:bodyPr rtlCol="0" anchor="t" anchorCtr="0"/>
            <a:lstStyle/>
            <a:p>
              <a:pPr algn="ctr" defTabSz="1492316">
                <a:defRPr/>
              </a:pPr>
              <a:r>
                <a:rPr lang="en-US" sz="1904" kern="0">
                  <a:latin typeface="Segoe UI"/>
                  <a:ea typeface="Segoe UI" pitchFamily="34" charset="0"/>
                  <a:cs typeface="Segoe UI" pitchFamily="34" charset="0"/>
                </a:rPr>
                <a:t>Middleware</a:t>
              </a:r>
            </a:p>
          </p:txBody>
        </p:sp>
        <p:sp>
          <p:nvSpPr>
            <p:cNvPr id="114" name="Rectangle 113"/>
            <p:cNvSpPr/>
            <p:nvPr/>
          </p:nvSpPr>
          <p:spPr>
            <a:xfrm>
              <a:off x="3928143" y="4628353"/>
              <a:ext cx="1638241" cy="381000"/>
            </a:xfrm>
            <a:prstGeom prst="rect">
              <a:avLst/>
            </a:prstGeom>
            <a:solidFill>
              <a:schemeClr val="accent4"/>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Virtualization</a:t>
              </a:r>
            </a:p>
          </p:txBody>
        </p:sp>
        <p:sp>
          <p:nvSpPr>
            <p:cNvPr id="115" name="Rectangle 114"/>
            <p:cNvSpPr/>
            <p:nvPr/>
          </p:nvSpPr>
          <p:spPr>
            <a:xfrm>
              <a:off x="3928143" y="2809077"/>
              <a:ext cx="1638241" cy="381000"/>
            </a:xfrm>
            <a:prstGeom prst="rect">
              <a:avLst/>
            </a:prstGeom>
            <a:solidFill>
              <a:schemeClr val="accent1"/>
            </a:solidFill>
            <a:ln w="9525" cap="flat" cmpd="sng" algn="ctr">
              <a:noFill/>
              <a:prstDash val="solid"/>
            </a:ln>
            <a:effectLst/>
          </p:spPr>
          <p:txBody>
            <a:bodyPr rtlCol="0" anchor="t" anchorCtr="0"/>
            <a:lstStyle/>
            <a:p>
              <a:pPr algn="ctr" defTabSz="1492316">
                <a:defRPr/>
              </a:pPr>
              <a:r>
                <a:rPr lang="en-US" sz="1904" kern="0">
                  <a:latin typeface="Segoe UI"/>
                  <a:ea typeface="Segoe UI" pitchFamily="34" charset="0"/>
                  <a:cs typeface="Segoe UI" pitchFamily="34" charset="0"/>
                </a:rPr>
                <a:t>Data</a:t>
              </a:r>
            </a:p>
          </p:txBody>
        </p:sp>
        <p:sp>
          <p:nvSpPr>
            <p:cNvPr id="116" name="Rectangle 115"/>
            <p:cNvSpPr/>
            <p:nvPr/>
          </p:nvSpPr>
          <p:spPr>
            <a:xfrm>
              <a:off x="3928143" y="2354258"/>
              <a:ext cx="1638241" cy="381000"/>
            </a:xfrm>
            <a:prstGeom prst="rect">
              <a:avLst/>
            </a:prstGeom>
            <a:solidFill>
              <a:schemeClr val="accent1"/>
            </a:solidFill>
            <a:ln w="9525" cap="flat" cmpd="sng" algn="ctr">
              <a:noFill/>
              <a:prstDash val="solid"/>
            </a:ln>
            <a:effectLst/>
          </p:spPr>
          <p:txBody>
            <a:bodyPr rtlCol="0" anchor="t" anchorCtr="0"/>
            <a:lstStyle/>
            <a:p>
              <a:pPr algn="ctr" defTabSz="1492316">
                <a:defRPr/>
              </a:pPr>
              <a:r>
                <a:rPr lang="en-US" sz="1904" kern="0" dirty="0">
                  <a:latin typeface="Segoe UI"/>
                  <a:ea typeface="Segoe UI" pitchFamily="34" charset="0"/>
                  <a:cs typeface="Segoe UI" pitchFamily="34" charset="0"/>
                </a:rPr>
                <a:t>Applications</a:t>
              </a:r>
            </a:p>
          </p:txBody>
        </p:sp>
        <p:sp>
          <p:nvSpPr>
            <p:cNvPr id="117" name="Rectangle 116"/>
            <p:cNvSpPr/>
            <p:nvPr/>
          </p:nvSpPr>
          <p:spPr>
            <a:xfrm>
              <a:off x="3928143" y="3263896"/>
              <a:ext cx="1638241" cy="381000"/>
            </a:xfrm>
            <a:prstGeom prst="rect">
              <a:avLst/>
            </a:prstGeom>
            <a:solidFill>
              <a:schemeClr val="accent1"/>
            </a:solidFill>
            <a:ln w="9525" cap="flat" cmpd="sng" algn="ctr">
              <a:noFill/>
              <a:prstDash val="solid"/>
            </a:ln>
            <a:effectLst/>
          </p:spPr>
          <p:txBody>
            <a:bodyPr rtlCol="0" anchor="t" anchorCtr="0"/>
            <a:lstStyle/>
            <a:p>
              <a:pPr algn="ctr" defTabSz="1492316">
                <a:defRPr/>
              </a:pPr>
              <a:r>
                <a:rPr lang="en-US" sz="1904" kern="0">
                  <a:latin typeface="Segoe UI"/>
                  <a:ea typeface="Segoe UI" pitchFamily="34" charset="0"/>
                  <a:cs typeface="Segoe UI" pitchFamily="34" charset="0"/>
                </a:rPr>
                <a:t>Runtime</a:t>
              </a:r>
            </a:p>
          </p:txBody>
        </p:sp>
        <p:sp>
          <p:nvSpPr>
            <p:cNvPr id="118" name="Left Brace 117"/>
            <p:cNvSpPr/>
            <p:nvPr/>
          </p:nvSpPr>
          <p:spPr>
            <a:xfrm flipH="1">
              <a:off x="5575615" y="4587244"/>
              <a:ext cx="228600" cy="1764000"/>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solidFill>
                  <a:srgbClr val="002060"/>
                </a:solidFill>
                <a:latin typeface="Segoe UI"/>
                <a:ea typeface="Segoe UI" pitchFamily="34" charset="0"/>
                <a:cs typeface="Segoe UI" pitchFamily="34" charset="0"/>
              </a:endParaRPr>
            </a:p>
          </p:txBody>
        </p:sp>
        <p:sp>
          <p:nvSpPr>
            <p:cNvPr id="119" name="TextBox 56"/>
            <p:cNvSpPr txBox="1"/>
            <p:nvPr/>
          </p:nvSpPr>
          <p:spPr>
            <a:xfrm flipH="1">
              <a:off x="5744775" y="4601219"/>
              <a:ext cx="404516" cy="172589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solidFill>
                    <a:srgbClr val="002060"/>
                  </a:solidFill>
                  <a:latin typeface="Segoe UI"/>
                  <a:ea typeface="Kozuka Gothic Pro R" pitchFamily="34" charset="-128"/>
                </a:rPr>
                <a:t>Managed by </a:t>
              </a:r>
              <a:r>
                <a:rPr lang="en-US" sz="1768" dirty="0" smtClean="0">
                  <a:solidFill>
                    <a:srgbClr val="002060"/>
                  </a:solidFill>
                  <a:latin typeface="Segoe UI"/>
                  <a:ea typeface="Kozuka Gothic Pro R" pitchFamily="34" charset="-128"/>
                </a:rPr>
                <a:t>Vendor</a:t>
              </a:r>
              <a:endParaRPr lang="en-US" sz="1768" dirty="0">
                <a:solidFill>
                  <a:srgbClr val="002060"/>
                </a:solidFill>
                <a:latin typeface="Segoe UI"/>
                <a:ea typeface="Kozuka Gothic Pro R" pitchFamily="34" charset="-128"/>
              </a:endParaRPr>
            </a:p>
          </p:txBody>
        </p:sp>
        <p:sp>
          <p:nvSpPr>
            <p:cNvPr id="120" name="Left Brace 119"/>
            <p:cNvSpPr/>
            <p:nvPr/>
          </p:nvSpPr>
          <p:spPr>
            <a:xfrm>
              <a:off x="3789635" y="2354258"/>
              <a:ext cx="133350" cy="2200276"/>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solidFill>
                  <a:srgbClr val="002060"/>
                </a:solidFill>
                <a:latin typeface="Segoe UI"/>
                <a:ea typeface="Segoe UI" pitchFamily="34" charset="0"/>
                <a:cs typeface="Segoe UI" pitchFamily="34" charset="0"/>
              </a:endParaRPr>
            </a:p>
          </p:txBody>
        </p:sp>
        <p:sp>
          <p:nvSpPr>
            <p:cNvPr id="121" name="TextBox 58"/>
            <p:cNvSpPr txBox="1"/>
            <p:nvPr/>
          </p:nvSpPr>
          <p:spPr>
            <a:xfrm>
              <a:off x="3377366" y="2917445"/>
              <a:ext cx="404516" cy="107389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solidFill>
                    <a:srgbClr val="002060"/>
                  </a:solidFill>
                  <a:latin typeface="Segoe UI"/>
                  <a:ea typeface="Kozuka Gothic Pro R" pitchFamily="34" charset="-128"/>
                </a:rPr>
                <a:t>You manage</a:t>
              </a:r>
            </a:p>
          </p:txBody>
        </p:sp>
      </p:grpSp>
      <p:grpSp>
        <p:nvGrpSpPr>
          <p:cNvPr id="122" name="Group 121"/>
          <p:cNvGrpSpPr/>
          <p:nvPr/>
        </p:nvGrpSpPr>
        <p:grpSpPr>
          <a:xfrm>
            <a:off x="6269591" y="1168340"/>
            <a:ext cx="3055743" cy="5285126"/>
            <a:chOff x="5979422" y="1698693"/>
            <a:chExt cx="2706420" cy="4683386"/>
          </a:xfrm>
        </p:grpSpPr>
        <p:sp>
          <p:nvSpPr>
            <p:cNvPr id="123" name="Rectangle 122"/>
            <p:cNvSpPr/>
            <p:nvPr/>
          </p:nvSpPr>
          <p:spPr>
            <a:xfrm>
              <a:off x="6315305" y="169869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92194">
                <a:defRPr/>
              </a:pPr>
              <a:r>
                <a:rPr lang="en-US" dirty="0" err="1" smtClean="0">
                  <a:solidFill>
                    <a:srgbClr val="002060"/>
                  </a:solidFill>
                  <a:latin typeface="Segoe UI"/>
                  <a:ea typeface="Kozuka Gothic Pro R" pitchFamily="34" charset="-128"/>
                </a:rPr>
                <a:t>PaaS</a:t>
              </a:r>
              <a:endParaRPr lang="en-US" dirty="0">
                <a:solidFill>
                  <a:srgbClr val="002060"/>
                </a:solidFill>
                <a:latin typeface="Segoe UI"/>
                <a:ea typeface="Kozuka Gothic Pro R" pitchFamily="34" charset="-128"/>
              </a:endParaRPr>
            </a:p>
            <a:p>
              <a:pPr algn="ctr" defTabSz="1492316">
                <a:defRPr/>
              </a:pPr>
              <a:r>
                <a:rPr lang="en-US" sz="2450" dirty="0" smtClean="0">
                  <a:solidFill>
                    <a:srgbClr val="002060"/>
                  </a:solidFill>
                  <a:latin typeface="Segoe UI"/>
                  <a:ea typeface="Kozuka Gothic Pro R" pitchFamily="34" charset="-128"/>
                </a:rPr>
                <a:t>Pizza delivered</a:t>
              </a:r>
              <a:endParaRPr lang="en-US" sz="2450" dirty="0">
                <a:solidFill>
                  <a:srgbClr val="002060"/>
                </a:solidFill>
                <a:latin typeface="Segoe UI"/>
                <a:ea typeface="Kozuka Gothic Pro R" pitchFamily="34" charset="-128"/>
              </a:endParaRPr>
            </a:p>
          </p:txBody>
        </p:sp>
        <p:sp>
          <p:nvSpPr>
            <p:cNvPr id="124" name="Left Brace 123"/>
            <p:cNvSpPr/>
            <p:nvPr/>
          </p:nvSpPr>
          <p:spPr>
            <a:xfrm flipH="1">
              <a:off x="8131739" y="3259131"/>
              <a:ext cx="209580" cy="3122948"/>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solidFill>
                  <a:srgbClr val="002060"/>
                </a:solidFill>
                <a:latin typeface="Segoe UI"/>
                <a:ea typeface="Segoe UI" pitchFamily="34" charset="0"/>
                <a:cs typeface="Segoe UI" pitchFamily="34" charset="0"/>
              </a:endParaRPr>
            </a:p>
          </p:txBody>
        </p:sp>
        <p:sp>
          <p:nvSpPr>
            <p:cNvPr id="125" name="TextBox 54"/>
            <p:cNvSpPr txBox="1"/>
            <p:nvPr/>
          </p:nvSpPr>
          <p:spPr>
            <a:xfrm flipH="1">
              <a:off x="8281326" y="3974854"/>
              <a:ext cx="404516" cy="172589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solidFill>
                    <a:srgbClr val="002060"/>
                  </a:solidFill>
                  <a:latin typeface="Segoe UI"/>
                  <a:ea typeface="Kozuka Gothic Pro R" pitchFamily="34" charset="-128"/>
                </a:rPr>
                <a:t>Managed by </a:t>
              </a:r>
              <a:r>
                <a:rPr lang="en-US" sz="1768" dirty="0" smtClean="0">
                  <a:solidFill>
                    <a:srgbClr val="002060"/>
                  </a:solidFill>
                  <a:latin typeface="Segoe UI"/>
                  <a:ea typeface="Kozuka Gothic Pro R" pitchFamily="34" charset="-128"/>
                </a:rPr>
                <a:t>Vendor</a:t>
              </a:r>
              <a:endParaRPr lang="en-US" sz="1768" dirty="0">
                <a:solidFill>
                  <a:srgbClr val="002060"/>
                </a:solidFill>
                <a:latin typeface="Segoe UI"/>
                <a:ea typeface="Kozuka Gothic Pro R" pitchFamily="34" charset="-128"/>
              </a:endParaRPr>
            </a:p>
          </p:txBody>
        </p:sp>
        <p:sp>
          <p:nvSpPr>
            <p:cNvPr id="126" name="Left Brace 125"/>
            <p:cNvSpPr/>
            <p:nvPr/>
          </p:nvSpPr>
          <p:spPr>
            <a:xfrm>
              <a:off x="6322411" y="2335206"/>
              <a:ext cx="152400" cy="847725"/>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solidFill>
                  <a:srgbClr val="002060"/>
                </a:solidFill>
                <a:latin typeface="Segoe UI"/>
                <a:ea typeface="Segoe UI" pitchFamily="34" charset="0"/>
                <a:cs typeface="Segoe UI" pitchFamily="34" charset="0"/>
              </a:endParaRPr>
            </a:p>
          </p:txBody>
        </p:sp>
        <p:sp>
          <p:nvSpPr>
            <p:cNvPr id="127" name="TextBox 60"/>
            <p:cNvSpPr txBox="1"/>
            <p:nvPr/>
          </p:nvSpPr>
          <p:spPr>
            <a:xfrm>
              <a:off x="5979422" y="2218962"/>
              <a:ext cx="404516" cy="107389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solidFill>
                    <a:srgbClr val="002060"/>
                  </a:solidFill>
                  <a:latin typeface="Segoe UI"/>
                  <a:ea typeface="Kozuka Gothic Pro R" pitchFamily="34" charset="-128"/>
                </a:rPr>
                <a:t>You manage</a:t>
              </a:r>
            </a:p>
          </p:txBody>
        </p:sp>
        <p:sp>
          <p:nvSpPr>
            <p:cNvPr id="128" name="Rectangle 127"/>
            <p:cNvSpPr/>
            <p:nvPr/>
          </p:nvSpPr>
          <p:spPr>
            <a:xfrm>
              <a:off x="6484238" y="553799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Storage</a:t>
              </a:r>
            </a:p>
          </p:txBody>
        </p:sp>
        <p:sp>
          <p:nvSpPr>
            <p:cNvPr id="129" name="Rectangle 128"/>
            <p:cNvSpPr/>
            <p:nvPr/>
          </p:nvSpPr>
          <p:spPr>
            <a:xfrm>
              <a:off x="6484238" y="508317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Servers</a:t>
              </a:r>
            </a:p>
          </p:txBody>
        </p:sp>
        <p:sp>
          <p:nvSpPr>
            <p:cNvPr id="130" name="Rectangle 129"/>
            <p:cNvSpPr/>
            <p:nvPr/>
          </p:nvSpPr>
          <p:spPr>
            <a:xfrm>
              <a:off x="6484238" y="599280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Networking</a:t>
              </a:r>
            </a:p>
          </p:txBody>
        </p:sp>
        <p:sp>
          <p:nvSpPr>
            <p:cNvPr id="131" name="Rectangle 130"/>
            <p:cNvSpPr/>
            <p:nvPr/>
          </p:nvSpPr>
          <p:spPr>
            <a:xfrm>
              <a:off x="6484238" y="417353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O/S</a:t>
              </a:r>
            </a:p>
          </p:txBody>
        </p:sp>
        <p:sp>
          <p:nvSpPr>
            <p:cNvPr id="132" name="Rectangle 131"/>
            <p:cNvSpPr/>
            <p:nvPr/>
          </p:nvSpPr>
          <p:spPr>
            <a:xfrm>
              <a:off x="6484238" y="371871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a:latin typeface="Segoe UI"/>
                  <a:ea typeface="Segoe UI" pitchFamily="34" charset="0"/>
                  <a:cs typeface="Segoe UI" pitchFamily="34" charset="0"/>
                </a:rPr>
                <a:t>Middleware</a:t>
              </a:r>
            </a:p>
          </p:txBody>
        </p:sp>
        <p:sp>
          <p:nvSpPr>
            <p:cNvPr id="133" name="Rectangle 132"/>
            <p:cNvSpPr/>
            <p:nvPr/>
          </p:nvSpPr>
          <p:spPr>
            <a:xfrm>
              <a:off x="6484238" y="462835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Virtualization</a:t>
              </a:r>
            </a:p>
          </p:txBody>
        </p:sp>
        <p:sp>
          <p:nvSpPr>
            <p:cNvPr id="134" name="Rectangle 133"/>
            <p:cNvSpPr/>
            <p:nvPr/>
          </p:nvSpPr>
          <p:spPr>
            <a:xfrm>
              <a:off x="6484238" y="2354257"/>
              <a:ext cx="1638240" cy="381000"/>
            </a:xfrm>
            <a:prstGeom prst="rect">
              <a:avLst/>
            </a:prstGeom>
            <a:solidFill>
              <a:schemeClr val="accent1"/>
            </a:solidFill>
            <a:ln w="9525" cap="flat" cmpd="sng" algn="ctr">
              <a:noFill/>
              <a:prstDash val="solid"/>
            </a:ln>
            <a:effectLst/>
          </p:spPr>
          <p:txBody>
            <a:bodyPr rtlCol="0" anchor="t" anchorCtr="0"/>
            <a:lstStyle/>
            <a:p>
              <a:pPr algn="ctr" defTabSz="1492316">
                <a:defRPr/>
              </a:pPr>
              <a:r>
                <a:rPr lang="en-US" sz="1904" kern="0">
                  <a:latin typeface="Segoe UI"/>
                  <a:ea typeface="Segoe UI" pitchFamily="34" charset="0"/>
                  <a:cs typeface="Segoe UI" pitchFamily="34" charset="0"/>
                </a:rPr>
                <a:t>Applications</a:t>
              </a:r>
            </a:p>
          </p:txBody>
        </p:sp>
        <p:sp>
          <p:nvSpPr>
            <p:cNvPr id="135" name="Rectangle 134"/>
            <p:cNvSpPr/>
            <p:nvPr/>
          </p:nvSpPr>
          <p:spPr>
            <a:xfrm>
              <a:off x="6484238" y="3263895"/>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Runtime</a:t>
              </a:r>
            </a:p>
          </p:txBody>
        </p:sp>
        <p:sp>
          <p:nvSpPr>
            <p:cNvPr id="136" name="Rectangle 135"/>
            <p:cNvSpPr/>
            <p:nvPr/>
          </p:nvSpPr>
          <p:spPr>
            <a:xfrm>
              <a:off x="6484238" y="2809076"/>
              <a:ext cx="1638240" cy="381000"/>
            </a:xfrm>
            <a:prstGeom prst="rect">
              <a:avLst/>
            </a:prstGeom>
            <a:solidFill>
              <a:schemeClr val="accent1"/>
            </a:solidFill>
            <a:ln w="9525" cap="flat" cmpd="sng" algn="ctr">
              <a:noFill/>
              <a:prstDash val="solid"/>
            </a:ln>
            <a:effectLst/>
          </p:spPr>
          <p:txBody>
            <a:bodyPr rtlCol="0" anchor="t" anchorCtr="0"/>
            <a:lstStyle/>
            <a:p>
              <a:pPr algn="ctr" defTabSz="1492316">
                <a:defRPr/>
              </a:pPr>
              <a:r>
                <a:rPr lang="en-US" sz="1904" kern="0">
                  <a:latin typeface="Segoe UI"/>
                  <a:ea typeface="Segoe UI" pitchFamily="34" charset="0"/>
                  <a:cs typeface="Segoe UI" pitchFamily="34" charset="0"/>
                </a:rPr>
                <a:t>Data</a:t>
              </a:r>
            </a:p>
          </p:txBody>
        </p:sp>
      </p:grpSp>
      <p:grpSp>
        <p:nvGrpSpPr>
          <p:cNvPr id="137" name="Group 136"/>
          <p:cNvGrpSpPr/>
          <p:nvPr/>
        </p:nvGrpSpPr>
        <p:grpSpPr>
          <a:xfrm>
            <a:off x="9496834" y="1168338"/>
            <a:ext cx="2781772" cy="5275788"/>
            <a:chOff x="8840159" y="1698693"/>
            <a:chExt cx="2463768" cy="4675111"/>
          </a:xfrm>
        </p:grpSpPr>
        <p:sp>
          <p:nvSpPr>
            <p:cNvPr id="138" name="Rectangle 137"/>
            <p:cNvSpPr/>
            <p:nvPr/>
          </p:nvSpPr>
          <p:spPr>
            <a:xfrm>
              <a:off x="8840159" y="169869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92194">
                <a:defRPr/>
              </a:pPr>
              <a:r>
                <a:rPr lang="en-US" dirty="0" smtClean="0">
                  <a:solidFill>
                    <a:srgbClr val="002060"/>
                  </a:solidFill>
                  <a:latin typeface="Segoe UI"/>
                  <a:ea typeface="Kozuka Gothic Pro R" pitchFamily="34" charset="-128"/>
                </a:rPr>
                <a:t>SaaS</a:t>
              </a:r>
            </a:p>
            <a:p>
              <a:pPr marL="0" lvl="1" algn="ctr" defTabSz="1492194">
                <a:defRPr/>
              </a:pPr>
              <a:r>
                <a:rPr lang="en-US" sz="2448" dirty="0" smtClean="0">
                  <a:solidFill>
                    <a:srgbClr val="002060"/>
                  </a:solidFill>
                  <a:latin typeface="Segoe UI"/>
                  <a:ea typeface="Kozuka Gothic Pro R" pitchFamily="34" charset="-128"/>
                </a:rPr>
                <a:t>Dine out</a:t>
              </a:r>
              <a:endParaRPr lang="en-US" sz="2448" dirty="0">
                <a:solidFill>
                  <a:srgbClr val="002060"/>
                </a:solidFill>
                <a:latin typeface="Segoe UI"/>
                <a:ea typeface="Kozuka Gothic Pro R" pitchFamily="34" charset="-128"/>
              </a:endParaRPr>
            </a:p>
          </p:txBody>
        </p:sp>
        <p:sp>
          <p:nvSpPr>
            <p:cNvPr id="139" name="Left Brace 138"/>
            <p:cNvSpPr/>
            <p:nvPr/>
          </p:nvSpPr>
          <p:spPr>
            <a:xfrm flipH="1">
              <a:off x="10688404" y="2335204"/>
              <a:ext cx="249924" cy="3991913"/>
            </a:xfrm>
            <a:prstGeom prst="leftBrace">
              <a:avLst>
                <a:gd name="adj1" fmla="val 0"/>
                <a:gd name="adj2" fmla="val 50345"/>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solidFill>
                  <a:srgbClr val="002060"/>
                </a:solidFill>
                <a:latin typeface="Segoe UI"/>
                <a:ea typeface="Segoe UI" pitchFamily="34" charset="0"/>
                <a:cs typeface="Segoe UI" pitchFamily="34" charset="0"/>
              </a:endParaRPr>
            </a:p>
          </p:txBody>
        </p:sp>
        <p:sp>
          <p:nvSpPr>
            <p:cNvPr id="140" name="TextBox 64"/>
            <p:cNvSpPr txBox="1"/>
            <p:nvPr/>
          </p:nvSpPr>
          <p:spPr>
            <a:xfrm flipH="1">
              <a:off x="10899411" y="3502945"/>
              <a:ext cx="404516" cy="172589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solidFill>
                    <a:srgbClr val="002060"/>
                  </a:solidFill>
                  <a:latin typeface="Segoe UI"/>
                  <a:ea typeface="Kozuka Gothic Pro R" pitchFamily="34" charset="-128"/>
                </a:rPr>
                <a:t>Managed by </a:t>
              </a:r>
              <a:r>
                <a:rPr lang="en-US" sz="1768" dirty="0" smtClean="0">
                  <a:solidFill>
                    <a:srgbClr val="002060"/>
                  </a:solidFill>
                  <a:latin typeface="Segoe UI"/>
                  <a:ea typeface="Kozuka Gothic Pro R" pitchFamily="34" charset="-128"/>
                </a:rPr>
                <a:t>Vendor</a:t>
              </a:r>
              <a:endParaRPr lang="en-US" sz="1768" dirty="0">
                <a:solidFill>
                  <a:srgbClr val="002060"/>
                </a:solidFill>
                <a:latin typeface="Segoe UI"/>
                <a:ea typeface="Kozuka Gothic Pro R" pitchFamily="34" charset="-128"/>
              </a:endParaRPr>
            </a:p>
          </p:txBody>
        </p:sp>
        <p:sp>
          <p:nvSpPr>
            <p:cNvPr id="141" name="Rectangle 140"/>
            <p:cNvSpPr/>
            <p:nvPr/>
          </p:nvSpPr>
          <p:spPr>
            <a:xfrm>
              <a:off x="9040806" y="553798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Storage</a:t>
              </a:r>
            </a:p>
          </p:txBody>
        </p:sp>
        <p:sp>
          <p:nvSpPr>
            <p:cNvPr id="142" name="Rectangle 141"/>
            <p:cNvSpPr/>
            <p:nvPr/>
          </p:nvSpPr>
          <p:spPr>
            <a:xfrm>
              <a:off x="9040806" y="5083168"/>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Servers</a:t>
              </a:r>
            </a:p>
          </p:txBody>
        </p:sp>
        <p:sp>
          <p:nvSpPr>
            <p:cNvPr id="143" name="Rectangle 142"/>
            <p:cNvSpPr/>
            <p:nvPr/>
          </p:nvSpPr>
          <p:spPr>
            <a:xfrm>
              <a:off x="9040806" y="599280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Networking</a:t>
              </a:r>
            </a:p>
          </p:txBody>
        </p:sp>
        <p:sp>
          <p:nvSpPr>
            <p:cNvPr id="144" name="Rectangle 143"/>
            <p:cNvSpPr/>
            <p:nvPr/>
          </p:nvSpPr>
          <p:spPr>
            <a:xfrm>
              <a:off x="9040806" y="417353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O/S</a:t>
              </a:r>
            </a:p>
          </p:txBody>
        </p:sp>
        <p:sp>
          <p:nvSpPr>
            <p:cNvPr id="145" name="Rectangle 144"/>
            <p:cNvSpPr/>
            <p:nvPr/>
          </p:nvSpPr>
          <p:spPr>
            <a:xfrm>
              <a:off x="9040806" y="371871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Middleware</a:t>
              </a:r>
            </a:p>
          </p:txBody>
        </p:sp>
        <p:sp>
          <p:nvSpPr>
            <p:cNvPr id="146" name="Rectangle 145"/>
            <p:cNvSpPr/>
            <p:nvPr/>
          </p:nvSpPr>
          <p:spPr>
            <a:xfrm>
              <a:off x="9040806" y="4628349"/>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Virtualization</a:t>
              </a:r>
            </a:p>
          </p:txBody>
        </p:sp>
        <p:sp>
          <p:nvSpPr>
            <p:cNvPr id="147" name="Rectangle 146"/>
            <p:cNvSpPr/>
            <p:nvPr/>
          </p:nvSpPr>
          <p:spPr>
            <a:xfrm>
              <a:off x="9040806" y="235425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a:latin typeface="Segoe UI"/>
                  <a:ea typeface="Segoe UI" pitchFamily="34" charset="0"/>
                  <a:cs typeface="Segoe UI" pitchFamily="34" charset="0"/>
                </a:rPr>
                <a:t>Applications</a:t>
              </a:r>
            </a:p>
          </p:txBody>
        </p:sp>
        <p:sp>
          <p:nvSpPr>
            <p:cNvPr id="148" name="Rectangle 147"/>
            <p:cNvSpPr/>
            <p:nvPr/>
          </p:nvSpPr>
          <p:spPr>
            <a:xfrm>
              <a:off x="9040806" y="326389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Runtime</a:t>
              </a:r>
            </a:p>
          </p:txBody>
        </p:sp>
        <p:sp>
          <p:nvSpPr>
            <p:cNvPr id="149" name="Rectangle 148"/>
            <p:cNvSpPr/>
            <p:nvPr/>
          </p:nvSpPr>
          <p:spPr>
            <a:xfrm>
              <a:off x="9040806" y="280907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Data</a:t>
              </a:r>
            </a:p>
          </p:txBody>
        </p:sp>
      </p:grpSp>
    </p:spTree>
    <p:extLst>
      <p:ext uri="{BB962C8B-B14F-4D97-AF65-F5344CB8AC3E}">
        <p14:creationId xmlns:p14="http://schemas.microsoft.com/office/powerpoint/2010/main" val="6273539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fade">
                                      <p:cBhvr>
                                        <p:cTn id="12" dur="500"/>
                                        <p:tgtEl>
                                          <p:spTgt spid="1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7"/>
                                        </p:tgtEl>
                                        <p:attrNameLst>
                                          <p:attrName>style.visibility</p:attrName>
                                        </p:attrNameLst>
                                      </p:cBhvr>
                                      <p:to>
                                        <p:strVal val="visible"/>
                                      </p:to>
                                    </p:set>
                                    <p:animEffect transition="in" filter="fade">
                                      <p:cBhvr>
                                        <p:cTn id="17"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the cloud?</a:t>
            </a:r>
          </a:p>
        </p:txBody>
      </p:sp>
    </p:spTree>
    <p:extLst>
      <p:ext uri="{BB962C8B-B14F-4D97-AF65-F5344CB8AC3E}">
        <p14:creationId xmlns:p14="http://schemas.microsoft.com/office/powerpoint/2010/main" val="2499467396"/>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the cloud?</a:t>
            </a:r>
            <a:br>
              <a:rPr lang="en-US" dirty="0"/>
            </a:br>
            <a:endParaRPr lang="en-US" dirty="0"/>
          </a:p>
        </p:txBody>
      </p:sp>
      <p:sp>
        <p:nvSpPr>
          <p:cNvPr id="20" name="Content Placeholder 19"/>
          <p:cNvSpPr>
            <a:spLocks noGrp="1"/>
          </p:cNvSpPr>
          <p:nvPr>
            <p:ph sz="quarter" idx="10"/>
          </p:nvPr>
        </p:nvSpPr>
        <p:spPr/>
        <p:txBody>
          <a:bodyPr>
            <a:normAutofit/>
          </a:bodyPr>
          <a:lstStyle/>
          <a:p>
            <a:pPr>
              <a:spcBef>
                <a:spcPts val="1835"/>
              </a:spcBef>
            </a:pPr>
            <a:r>
              <a:rPr lang="en-US" sz="2856" dirty="0"/>
              <a:t>Rapidly setup environments to drive business priorities</a:t>
            </a:r>
          </a:p>
          <a:p>
            <a:pPr>
              <a:spcBef>
                <a:spcPts val="1835"/>
              </a:spcBef>
            </a:pPr>
            <a:r>
              <a:rPr lang="en-US" sz="2856" dirty="0"/>
              <a:t>Scale to meet peak demands </a:t>
            </a:r>
          </a:p>
          <a:p>
            <a:pPr>
              <a:spcBef>
                <a:spcPts val="1835"/>
              </a:spcBef>
            </a:pPr>
            <a:r>
              <a:rPr lang="en-US" sz="2856" dirty="0"/>
              <a:t>Increase daily activities, efficiency and reduced cost.</a:t>
            </a:r>
          </a:p>
          <a:p>
            <a:endParaRPr lang="en-US" sz="2856" dirty="0"/>
          </a:p>
          <a:p>
            <a:endParaRPr lang="en-US" sz="2856" dirty="0"/>
          </a:p>
        </p:txBody>
      </p:sp>
      <p:grpSp>
        <p:nvGrpSpPr>
          <p:cNvPr id="23" name="Group 22"/>
          <p:cNvGrpSpPr/>
          <p:nvPr/>
        </p:nvGrpSpPr>
        <p:grpSpPr>
          <a:xfrm>
            <a:off x="9608858" y="2758345"/>
            <a:ext cx="2443793" cy="2433145"/>
            <a:chOff x="9418852" y="2704505"/>
            <a:chExt cx="2396093" cy="2385653"/>
          </a:xfrm>
        </p:grpSpPr>
        <p:sp>
          <p:nvSpPr>
            <p:cNvPr id="5" name="Rectangle 4"/>
            <p:cNvSpPr/>
            <p:nvPr/>
          </p:nvSpPr>
          <p:spPr bwMode="auto">
            <a:xfrm>
              <a:off x="9516168" y="2704505"/>
              <a:ext cx="2298777" cy="2385653"/>
            </a:xfrm>
            <a:prstGeom prst="rect">
              <a:avLst/>
            </a:prstGeom>
            <a:solidFill>
              <a:schemeClr val="accent2">
                <a:lumMod val="50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6" name="Rectangle 5"/>
            <p:cNvSpPr/>
            <p:nvPr/>
          </p:nvSpPr>
          <p:spPr>
            <a:xfrm>
              <a:off x="9418852" y="2765254"/>
              <a:ext cx="2282997"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Economics</a:t>
              </a:r>
            </a:p>
          </p:txBody>
        </p:sp>
        <p:sp>
          <p:nvSpPr>
            <p:cNvPr id="7" name="Freeform 9"/>
            <p:cNvSpPr>
              <a:spLocks noChangeAspect="1"/>
            </p:cNvSpPr>
            <p:nvPr/>
          </p:nvSpPr>
          <p:spPr bwMode="black">
            <a:xfrm>
              <a:off x="11092763" y="3988206"/>
              <a:ext cx="550479" cy="965267"/>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grpSp>
      <p:grpSp>
        <p:nvGrpSpPr>
          <p:cNvPr id="24" name="Group 23"/>
          <p:cNvGrpSpPr/>
          <p:nvPr/>
        </p:nvGrpSpPr>
        <p:grpSpPr>
          <a:xfrm>
            <a:off x="6653353" y="2755159"/>
            <a:ext cx="2443719" cy="2436331"/>
            <a:chOff x="6521035" y="2701381"/>
            <a:chExt cx="2396020" cy="2388777"/>
          </a:xfrm>
        </p:grpSpPr>
        <p:sp>
          <p:nvSpPr>
            <p:cNvPr id="9" name="Rectangle 8"/>
            <p:cNvSpPr/>
            <p:nvPr/>
          </p:nvSpPr>
          <p:spPr bwMode="auto">
            <a:xfrm>
              <a:off x="6575713" y="2701381"/>
              <a:ext cx="2341342" cy="2388777"/>
            </a:xfrm>
            <a:prstGeom prst="rect">
              <a:avLst/>
            </a:prstGeom>
            <a:solidFill>
              <a:schemeClr val="accent2">
                <a:lumMod val="75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10" name="Rectangle 9"/>
            <p:cNvSpPr/>
            <p:nvPr/>
          </p:nvSpPr>
          <p:spPr>
            <a:xfrm>
              <a:off x="6521035" y="2762209"/>
              <a:ext cx="1192955"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Scale</a:t>
              </a:r>
            </a:p>
          </p:txBody>
        </p:sp>
        <p:grpSp>
          <p:nvGrpSpPr>
            <p:cNvPr id="11" name="Group 425"/>
            <p:cNvGrpSpPr>
              <a:grpSpLocks noChangeAspect="1"/>
            </p:cNvGrpSpPr>
            <p:nvPr/>
          </p:nvGrpSpPr>
          <p:grpSpPr bwMode="auto">
            <a:xfrm>
              <a:off x="7790888" y="3958358"/>
              <a:ext cx="958889" cy="972126"/>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grpSp>
      </p:grpSp>
      <p:grpSp>
        <p:nvGrpSpPr>
          <p:cNvPr id="25" name="Group 24"/>
          <p:cNvGrpSpPr/>
          <p:nvPr/>
        </p:nvGrpSpPr>
        <p:grpSpPr>
          <a:xfrm>
            <a:off x="3622839" y="2755159"/>
            <a:ext cx="2469327" cy="2436331"/>
            <a:chOff x="3549672" y="2701381"/>
            <a:chExt cx="2421129" cy="2388777"/>
          </a:xfrm>
        </p:grpSpPr>
        <p:sp>
          <p:nvSpPr>
            <p:cNvPr id="17" name="Rectangle 16"/>
            <p:cNvSpPr/>
            <p:nvPr/>
          </p:nvSpPr>
          <p:spPr bwMode="auto">
            <a:xfrm>
              <a:off x="3629460" y="2701381"/>
              <a:ext cx="2341341" cy="2388777"/>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18" name="Rectangle 17"/>
            <p:cNvSpPr/>
            <p:nvPr/>
          </p:nvSpPr>
          <p:spPr>
            <a:xfrm>
              <a:off x="3549672" y="2762209"/>
              <a:ext cx="1422184"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Speed</a:t>
              </a:r>
            </a:p>
          </p:txBody>
        </p:sp>
        <p:sp>
          <p:nvSpPr>
            <p:cNvPr id="19" name="Freeform 58"/>
            <p:cNvSpPr>
              <a:spLocks noEditPoints="1"/>
            </p:cNvSpPr>
            <p:nvPr/>
          </p:nvSpPr>
          <p:spPr bwMode="black">
            <a:xfrm>
              <a:off x="4836209" y="3893699"/>
              <a:ext cx="967314" cy="103678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2" tIns="41136" rIns="82272" bIns="41136" numCol="1" anchor="t" anchorCtr="0" compatLnSpc="1">
              <a:prstTxWarp prst="textNoShape">
                <a:avLst/>
              </a:prstTxWarp>
            </a:bodyPr>
            <a:lstStyle/>
            <a:p>
              <a:pPr defTabSz="932045"/>
              <a:endParaRPr lang="en-US" sz="1599">
                <a:solidFill>
                  <a:srgbClr val="505050"/>
                </a:solidFill>
              </a:endParaRPr>
            </a:p>
          </p:txBody>
        </p:sp>
      </p:grpSp>
    </p:spTree>
    <p:extLst>
      <p:ext uri="{BB962C8B-B14F-4D97-AF65-F5344CB8AC3E}">
        <p14:creationId xmlns:p14="http://schemas.microsoft.com/office/powerpoint/2010/main" val="1795020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strVal val="#ppt_x"/>
                                          </p:val>
                                        </p:tav>
                                        <p:tav tm="100000">
                                          <p:val>
                                            <p:strVal val="#ppt_x"/>
                                          </p:val>
                                        </p:tav>
                                      </p:tavLst>
                                    </p:anim>
                                    <p:anim calcmode="lin" valueType="num">
                                      <p:cBhvr>
                                        <p:cTn id="1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0" name="Picture 6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35636" y="385352"/>
            <a:ext cx="10773801" cy="6312310"/>
          </a:xfrm>
          <a:prstGeom prst="rect">
            <a:avLst/>
          </a:prstGeom>
        </p:spPr>
      </p:pic>
      <p:sp>
        <p:nvSpPr>
          <p:cNvPr id="71" name="TextBox 70"/>
          <p:cNvSpPr txBox="1"/>
          <p:nvPr/>
        </p:nvSpPr>
        <p:spPr>
          <a:xfrm>
            <a:off x="211612" y="3573462"/>
            <a:ext cx="3118033" cy="1680460"/>
          </a:xfrm>
          <a:prstGeom prst="rect">
            <a:avLst/>
          </a:prstGeom>
          <a:noFill/>
        </p:spPr>
        <p:txBody>
          <a:bodyPr wrap="none" lIns="283464" tIns="283464" rIns="283464" bIns="28346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dirty="0" smtClean="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rPr>
              <a:t>Hyper-scale</a:t>
            </a:r>
            <a:br>
              <a:rPr kumimoji="0" lang="en-US" sz="4000" b="0" i="0" u="none" strike="noStrike" kern="1200" cap="none" spc="0" normalizeH="0" baseline="0" noProof="0" dirty="0" smtClean="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rPr>
            </a:br>
            <a:r>
              <a:rPr kumimoji="0" lang="en-US" sz="4000" b="0" i="0" u="none" strike="noStrike" kern="1200" cap="none" spc="0" normalizeH="0" baseline="0" noProof="0" dirty="0" smtClean="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rPr>
              <a:t>footprint</a:t>
            </a:r>
            <a:endParaRPr kumimoji="0" lang="en-US" sz="4000" b="0" i="0" u="none" strike="noStrike" kern="1200" cap="none" spc="0" normalizeH="0" baseline="0" noProof="0" dirty="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endParaRPr>
          </a:p>
        </p:txBody>
      </p:sp>
      <p:grpSp>
        <p:nvGrpSpPr>
          <p:cNvPr id="72" name="Group 71"/>
          <p:cNvGrpSpPr/>
          <p:nvPr/>
        </p:nvGrpSpPr>
        <p:grpSpPr>
          <a:xfrm>
            <a:off x="508821" y="5014712"/>
            <a:ext cx="1910525" cy="489365"/>
            <a:chOff x="508821" y="5014712"/>
            <a:chExt cx="1910525" cy="489365"/>
          </a:xfrm>
        </p:grpSpPr>
        <p:sp>
          <p:nvSpPr>
            <p:cNvPr id="73" name="Oval 72"/>
            <p:cNvSpPr/>
            <p:nvPr/>
          </p:nvSpPr>
          <p:spPr bwMode="auto">
            <a:xfrm>
              <a:off x="508821" y="5119266"/>
              <a:ext cx="250277" cy="250277"/>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TextBox 73"/>
            <p:cNvSpPr txBox="1"/>
            <p:nvPr/>
          </p:nvSpPr>
          <p:spPr>
            <a:xfrm>
              <a:off x="683678" y="5014712"/>
              <a:ext cx="1735668" cy="4893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all" spc="0" normalizeH="0" noProof="0" dirty="0">
                  <a:ln>
                    <a:noFill/>
                  </a:ln>
                  <a:solidFill>
                    <a:srgbClr val="FFFFFF">
                      <a:lumMod val="85000"/>
                    </a:srgbClr>
                  </a:solidFill>
                  <a:effectLst/>
                  <a:uLnTx/>
                  <a:uFillTx/>
                  <a:latin typeface="Segoe UI Semibold" panose="020B0702040204020203" pitchFamily="34" charset="0"/>
                  <a:cs typeface="Segoe UI Semibold" panose="020B0702040204020203" pitchFamily="34" charset="0"/>
                </a:rPr>
                <a:t>Azure </a:t>
              </a:r>
              <a:r>
                <a:rPr kumimoji="0" lang="en-US" sz="1400" b="0" i="0" u="none" strike="noStrike" kern="1200" cap="all" spc="0" normalizeH="0" noProof="0" dirty="0" smtClean="0">
                  <a:ln>
                    <a:noFill/>
                  </a:ln>
                  <a:solidFill>
                    <a:srgbClr val="FFFFFF">
                      <a:lumMod val="85000"/>
                    </a:srgbClr>
                  </a:solidFill>
                  <a:effectLst/>
                  <a:uLnTx/>
                  <a:uFillTx/>
                  <a:latin typeface="Segoe UI Semibold" panose="020B0702040204020203" pitchFamily="34" charset="0"/>
                  <a:cs typeface="Segoe UI Semibold" panose="020B0702040204020203" pitchFamily="34" charset="0"/>
                </a:rPr>
                <a:t>regions</a:t>
              </a:r>
            </a:p>
          </p:txBody>
        </p:sp>
      </p:grpSp>
      <p:grpSp>
        <p:nvGrpSpPr>
          <p:cNvPr id="39" name="Group 38"/>
          <p:cNvGrpSpPr/>
          <p:nvPr/>
        </p:nvGrpSpPr>
        <p:grpSpPr>
          <a:xfrm>
            <a:off x="160157" y="2079573"/>
            <a:ext cx="3427095" cy="2805758"/>
            <a:chOff x="-2087057" y="3086116"/>
            <a:chExt cx="4108356" cy="2805758"/>
          </a:xfrm>
        </p:grpSpPr>
        <p:sp>
          <p:nvSpPr>
            <p:cNvPr id="40" name="TextBox 39"/>
            <p:cNvSpPr txBox="1"/>
            <p:nvPr/>
          </p:nvSpPr>
          <p:spPr>
            <a:xfrm>
              <a:off x="-2087057" y="3086116"/>
              <a:ext cx="2507995" cy="2165208"/>
            </a:xfrm>
            <a:prstGeom prst="rect">
              <a:avLst/>
            </a:prstGeom>
            <a:noFill/>
          </p:spPr>
          <p:txBody>
            <a:bodyPr wrap="non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5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MS PGothic" panose="020B0600070205080204" pitchFamily="34" charset="-128"/>
                  <a:cs typeface="+mn-cs"/>
                </a:rPr>
                <a:t>28</a:t>
              </a:r>
              <a:endParaRPr kumimoji="0" lang="en-US" sz="11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S PGothic" panose="020B0600070205080204" pitchFamily="34" charset="-128"/>
                <a:cs typeface="+mn-cs"/>
              </a:endParaRPr>
            </a:p>
          </p:txBody>
        </p:sp>
        <p:sp>
          <p:nvSpPr>
            <p:cNvPr id="43" name="TextBox 42"/>
            <p:cNvSpPr txBox="1"/>
            <p:nvPr/>
          </p:nvSpPr>
          <p:spPr>
            <a:xfrm>
              <a:off x="-2006254" y="4543813"/>
              <a:ext cx="4027553" cy="1348061"/>
            </a:xfrm>
            <a:prstGeom prst="rect">
              <a:avLst/>
            </a:prstGeom>
            <a:noFill/>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a:t>
              </a:r>
              <a:r>
                <a:rPr kumimoji="0" lang="en-US" sz="2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regions around the world</a:t>
              </a:r>
            </a:p>
          </p:txBody>
        </p:sp>
      </p:grpSp>
      <p:cxnSp>
        <p:nvCxnSpPr>
          <p:cNvPr id="44" name="Straight Connector 43"/>
          <p:cNvCxnSpPr/>
          <p:nvPr/>
        </p:nvCxnSpPr>
        <p:spPr>
          <a:xfrm>
            <a:off x="522611" y="4740633"/>
            <a:ext cx="291465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22611" y="5641698"/>
            <a:ext cx="291465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91681" y="4658843"/>
            <a:ext cx="3359691" cy="1320361"/>
          </a:xfrm>
          <a:prstGeom prst="rect">
            <a:avLst/>
          </a:prstGeom>
          <a:noFill/>
          <a:ln>
            <a:noFill/>
          </a:ln>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t>
            </a:r>
            <a:r>
              <a:rPr kumimoji="0" lang="en-US" sz="1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ore than AWS and Google Cloud combined</a:t>
            </a:r>
            <a:br>
              <a:rPr kumimoji="0" lang="en-US" sz="1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endParaRPr kumimoji="0" lang="en-US" sz="1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3" name="Isosceles Triangle 2"/>
          <p:cNvSpPr/>
          <p:nvPr/>
        </p:nvSpPr>
        <p:spPr bwMode="auto">
          <a:xfrm>
            <a:off x="8291871" y="4327736"/>
            <a:ext cx="414378" cy="265095"/>
          </a:xfrm>
          <a:prstGeom prst="triangle">
            <a:avLst/>
          </a:prstGeom>
          <a:solidFill>
            <a:schemeClr val="bg2"/>
          </a:solidFill>
        </p:spPr>
        <p:txBody>
          <a:bodyPr wrap="none" lIns="283464" tIns="283464" rIns="283464" bIns="283464" rtlCol="0" anchor="ctr" anchorCtr="0">
            <a:noAutofit/>
          </a:bodyPr>
          <a:lstStyle/>
          <a:p>
            <a:pPr defTabSz="932742" eaLnBrk="1" fontAlgn="auto" hangingPunct="1">
              <a:lnSpc>
                <a:spcPct val="90000"/>
              </a:lnSpc>
              <a:spcBef>
                <a:spcPts val="0"/>
              </a:spcBef>
              <a:spcAft>
                <a:spcPts val="600"/>
              </a:spcAft>
            </a:pPr>
            <a:endParaRPr lang="en-US" sz="4400" dirty="0" err="1">
              <a:gradFill>
                <a:gsLst>
                  <a:gs pos="2917">
                    <a:srgbClr val="ECECEC"/>
                  </a:gs>
                  <a:gs pos="30000">
                    <a:srgbClr val="ECECEC"/>
                  </a:gs>
                </a:gsLst>
                <a:lin ang="5400000" scaled="0"/>
              </a:gradFill>
              <a:latin typeface="Segoe UI Light"/>
              <a:ea typeface="MS PGothic" panose="020B0600070205080204" pitchFamily="34" charset="-128"/>
            </a:endParaRPr>
          </a:p>
        </p:txBody>
      </p:sp>
      <p:sp>
        <p:nvSpPr>
          <p:cNvPr id="64" name="Oval 63"/>
          <p:cNvSpPr/>
          <p:nvPr/>
        </p:nvSpPr>
        <p:spPr bwMode="auto">
          <a:xfrm>
            <a:off x="9402524" y="426525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Oval 64"/>
          <p:cNvSpPr/>
          <p:nvPr/>
        </p:nvSpPr>
        <p:spPr bwMode="auto">
          <a:xfrm>
            <a:off x="9697801" y="285333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Oval 65"/>
          <p:cNvSpPr/>
          <p:nvPr/>
        </p:nvSpPr>
        <p:spPr bwMode="auto">
          <a:xfrm>
            <a:off x="9769579" y="230741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Oval 66"/>
          <p:cNvSpPr/>
          <p:nvPr/>
        </p:nvSpPr>
        <p:spPr bwMode="auto">
          <a:xfrm>
            <a:off x="8615818" y="320637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Oval 67"/>
          <p:cNvSpPr/>
          <p:nvPr/>
        </p:nvSpPr>
        <p:spPr bwMode="auto">
          <a:xfrm>
            <a:off x="8924670" y="3369358"/>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Oval 68"/>
          <p:cNvSpPr/>
          <p:nvPr/>
        </p:nvSpPr>
        <p:spPr bwMode="auto">
          <a:xfrm>
            <a:off x="6370637" y="210622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Oval 74"/>
          <p:cNvSpPr/>
          <p:nvPr/>
        </p:nvSpPr>
        <p:spPr bwMode="auto">
          <a:xfrm>
            <a:off x="6057749" y="208072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Oval 75"/>
          <p:cNvSpPr/>
          <p:nvPr/>
        </p:nvSpPr>
        <p:spPr bwMode="auto">
          <a:xfrm>
            <a:off x="4999037" y="46917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Oval 76"/>
          <p:cNvSpPr/>
          <p:nvPr/>
        </p:nvSpPr>
        <p:spPr bwMode="auto">
          <a:xfrm>
            <a:off x="3532479" y="257749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Oval 77"/>
          <p:cNvSpPr/>
          <p:nvPr/>
        </p:nvSpPr>
        <p:spPr bwMode="auto">
          <a:xfrm>
            <a:off x="3301372" y="260874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Oval 78"/>
          <p:cNvSpPr/>
          <p:nvPr/>
        </p:nvSpPr>
        <p:spPr bwMode="auto">
          <a:xfrm>
            <a:off x="3395826" y="226393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Oval 79"/>
          <p:cNvSpPr/>
          <p:nvPr/>
        </p:nvSpPr>
        <p:spPr bwMode="auto">
          <a:xfrm>
            <a:off x="3059160" y="218428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Oval 80"/>
          <p:cNvSpPr/>
          <p:nvPr/>
        </p:nvSpPr>
        <p:spPr bwMode="auto">
          <a:xfrm>
            <a:off x="3865507" y="223514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 name="Oval 81"/>
          <p:cNvSpPr/>
          <p:nvPr/>
        </p:nvSpPr>
        <p:spPr bwMode="auto">
          <a:xfrm>
            <a:off x="3055317" y="289406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 name="Oval 82"/>
          <p:cNvSpPr/>
          <p:nvPr/>
        </p:nvSpPr>
        <p:spPr bwMode="auto">
          <a:xfrm>
            <a:off x="2452514" y="259795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Oval 83"/>
          <p:cNvSpPr/>
          <p:nvPr/>
        </p:nvSpPr>
        <p:spPr bwMode="auto">
          <a:xfrm>
            <a:off x="10602446" y="2389564"/>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Oval 84"/>
          <p:cNvSpPr/>
          <p:nvPr/>
        </p:nvSpPr>
        <p:spPr bwMode="auto">
          <a:xfrm>
            <a:off x="10344756" y="277856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 name="Oval 85"/>
          <p:cNvSpPr/>
          <p:nvPr/>
        </p:nvSpPr>
        <p:spPr bwMode="auto">
          <a:xfrm>
            <a:off x="10795771" y="52662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Oval 86"/>
          <p:cNvSpPr/>
          <p:nvPr/>
        </p:nvSpPr>
        <p:spPr bwMode="auto">
          <a:xfrm>
            <a:off x="10529143" y="555508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8" name="Oval 87"/>
          <p:cNvSpPr/>
          <p:nvPr/>
        </p:nvSpPr>
        <p:spPr bwMode="auto">
          <a:xfrm>
            <a:off x="9543375" y="318255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Oval 88"/>
          <p:cNvSpPr/>
          <p:nvPr/>
        </p:nvSpPr>
        <p:spPr bwMode="auto">
          <a:xfrm>
            <a:off x="3031345" y="250008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0" name="Oval 89"/>
          <p:cNvSpPr/>
          <p:nvPr/>
        </p:nvSpPr>
        <p:spPr bwMode="auto">
          <a:xfrm>
            <a:off x="8706249" y="371442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Oval 93"/>
          <p:cNvSpPr/>
          <p:nvPr/>
        </p:nvSpPr>
        <p:spPr bwMode="auto">
          <a:xfrm>
            <a:off x="3624849" y="2714609"/>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Oval 94"/>
          <p:cNvSpPr/>
          <p:nvPr/>
        </p:nvSpPr>
        <p:spPr bwMode="auto">
          <a:xfrm>
            <a:off x="3724580" y="253139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TextBox 59"/>
          <p:cNvSpPr txBox="1"/>
          <p:nvPr/>
        </p:nvSpPr>
        <p:spPr>
          <a:xfrm>
            <a:off x="0" y="4577840"/>
            <a:ext cx="12436475" cy="2424288"/>
          </a:xfrm>
          <a:prstGeom prst="rect">
            <a:avLst/>
          </a:prstGeom>
          <a:solidFill>
            <a:schemeClr val="bg2"/>
          </a:solidFill>
        </p:spPr>
        <p:txBody>
          <a:bodyPr wrap="none" lIns="283464" tIns="283464" rIns="283464" bIns="283464" rtlCol="0" anchor="ctr" anchorCtr="0">
            <a:noAutofit/>
          </a:bodyPr>
          <a:lstStyle/>
          <a:p>
            <a:pPr lvl="0" defTabSz="932742" eaLnBrk="1" fontAlgn="auto" hangingPunct="1">
              <a:lnSpc>
                <a:spcPct val="90000"/>
              </a:lnSpc>
              <a:spcBef>
                <a:spcPts val="0"/>
              </a:spcBef>
              <a:spcAft>
                <a:spcPts val="600"/>
              </a:spcAft>
              <a:defRPr/>
            </a:pPr>
            <a:r>
              <a:rPr lang="en-US" sz="2400" dirty="0" smtClean="0">
                <a:latin typeface="Segoe UI Light"/>
              </a:rPr>
              <a:t>Latest launch was in October 2015</a:t>
            </a:r>
            <a:r>
              <a:rPr kumimoji="0" lang="en-US" sz="2400" b="0" i="0" u="none" strike="noStrike" kern="1200" cap="none" spc="0" normalizeH="0" baseline="0" noProof="0" dirty="0" smtClean="0">
                <a:ln>
                  <a:noFill/>
                </a:ln>
                <a:effectLst/>
                <a:uLnTx/>
                <a:uFillTx/>
                <a:latin typeface="Segoe UI Light"/>
              </a:rPr>
              <a:t>-</a:t>
            </a:r>
            <a:br>
              <a:rPr kumimoji="0" lang="en-US" sz="2400" b="0" i="0" u="none" strike="noStrike" kern="1200" cap="none" spc="0" normalizeH="0" baseline="0" noProof="0" dirty="0" smtClean="0">
                <a:ln>
                  <a:noFill/>
                </a:ln>
                <a:effectLst/>
                <a:uLnTx/>
                <a:uFillTx/>
                <a:latin typeface="Segoe UI Light"/>
              </a:rPr>
            </a:br>
            <a:r>
              <a:rPr kumimoji="0" lang="en-US" sz="3600" b="0" i="0" u="none" strike="noStrike" kern="1200" cap="none" spc="0" normalizeH="0" baseline="0" noProof="0" dirty="0" smtClean="0">
                <a:ln>
                  <a:noFill/>
                </a:ln>
                <a:effectLst/>
                <a:uLnTx/>
                <a:uFillTx/>
                <a:latin typeface="Segoe UI Light"/>
              </a:rPr>
              <a:t>India – Central, India – South,</a:t>
            </a:r>
            <a:r>
              <a:rPr kumimoji="0" lang="en-US" sz="3600" b="0" i="0" u="none" strike="noStrike" kern="1200" cap="none" spc="0" normalizeH="0" noProof="0" dirty="0" smtClean="0">
                <a:ln>
                  <a:noFill/>
                </a:ln>
                <a:effectLst/>
                <a:uLnTx/>
                <a:uFillTx/>
                <a:latin typeface="Segoe UI Light"/>
              </a:rPr>
              <a:t> India </a:t>
            </a:r>
            <a:r>
              <a:rPr lang="en-US" sz="3600" dirty="0">
                <a:latin typeface="Segoe UI Light"/>
              </a:rPr>
              <a:t>–</a:t>
            </a:r>
            <a:r>
              <a:rPr kumimoji="0" lang="en-US" sz="3600" b="0" i="0" u="none" strike="noStrike" kern="1200" cap="none" spc="0" normalizeH="0" noProof="0" dirty="0" smtClean="0">
                <a:ln>
                  <a:noFill/>
                </a:ln>
                <a:effectLst/>
                <a:uLnTx/>
                <a:uFillTx/>
                <a:latin typeface="Segoe UI Light"/>
              </a:rPr>
              <a:t> West</a:t>
            </a:r>
            <a:endParaRPr kumimoji="0" lang="en-US" sz="3600" b="0" i="0" u="none" strike="noStrike" kern="1200" cap="none" spc="0" normalizeH="0" baseline="0" noProof="0" dirty="0" smtClean="0">
              <a:ln>
                <a:noFill/>
              </a:ln>
              <a:effectLst/>
              <a:uLnTx/>
              <a:uFillTx/>
              <a:latin typeface="Segoe UI Light"/>
            </a:endParaRP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smtClean="0">
                <a:ln>
                  <a:noFill/>
                </a:ln>
                <a:effectLst/>
                <a:uLnTx/>
                <a:uFillTx/>
                <a:latin typeface="Segoe UI Semibold" panose="020B0702040204020203" pitchFamily="34" charset="0"/>
                <a:cs typeface="Segoe UI Semibold" panose="020B0702040204020203" pitchFamily="34" charset="0"/>
              </a:rPr>
              <a:t>GENERALLY AVAILABLE</a:t>
            </a:r>
          </a:p>
          <a:p>
            <a:pPr marL="0" marR="0" lvl="0" indent="0" algn="l" defTabSz="932742" rtl="0" eaLnBrk="1" fontAlgn="auto" latinLnBrk="0" hangingPunct="1">
              <a:lnSpc>
                <a:spcPct val="90000"/>
              </a:lnSpc>
              <a:spcBef>
                <a:spcPts val="0"/>
              </a:spcBef>
              <a:spcAft>
                <a:spcPts val="600"/>
              </a:spcAft>
              <a:buClrTx/>
              <a:buSzTx/>
              <a:buFontTx/>
              <a:buNone/>
              <a:tabLst/>
              <a:defRPr/>
            </a:pPr>
            <a:r>
              <a:rPr lang="en-US" sz="2000" b="1" smtClean="0">
                <a:latin typeface="Segoe UI Light" panose="020B0502040204020203" pitchFamily="34" charset="0"/>
                <a:cs typeface="Segoe UI Light" panose="020B0502040204020203" pitchFamily="34" charset="0"/>
              </a:rPr>
              <a:t>6 new regions </a:t>
            </a:r>
            <a:r>
              <a:rPr lang="en-US" sz="2000" b="1" dirty="0" smtClean="0">
                <a:latin typeface="Segoe UI Light" panose="020B0502040204020203" pitchFamily="34" charset="0"/>
                <a:cs typeface="Segoe UI Light" panose="020B0502040204020203" pitchFamily="34" charset="0"/>
              </a:rPr>
              <a:t>announced: Canada Central, Canada East, Germany Central, </a:t>
            </a:r>
          </a:p>
          <a:p>
            <a:pPr marL="0" marR="0" lvl="0" indent="0" algn="l" defTabSz="932742" rtl="0" eaLnBrk="1" fontAlgn="auto" latinLnBrk="0" hangingPunct="1">
              <a:lnSpc>
                <a:spcPct val="90000"/>
              </a:lnSpc>
              <a:spcBef>
                <a:spcPts val="0"/>
              </a:spcBef>
              <a:spcAft>
                <a:spcPts val="600"/>
              </a:spcAft>
              <a:buClrTx/>
              <a:buSzTx/>
              <a:buFontTx/>
              <a:buNone/>
              <a:tabLst/>
              <a:defRPr/>
            </a:pPr>
            <a:r>
              <a:rPr lang="en-US" sz="2000" b="1" dirty="0" smtClean="0">
                <a:latin typeface="Segoe UI Light" panose="020B0502040204020203" pitchFamily="34" charset="0"/>
                <a:cs typeface="Segoe UI Light" panose="020B0502040204020203" pitchFamily="34" charset="0"/>
              </a:rPr>
              <a:t>Germany North East, United Kingdom (2 – regions TBD)</a:t>
            </a:r>
            <a:endParaRPr kumimoji="0" lang="en-US" sz="2000" b="1"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753164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500"/>
                                        <p:tgtEl>
                                          <p:spTgt spid="78"/>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500"/>
                                        <p:tgtEl>
                                          <p:spTgt spid="79"/>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500"/>
                                        <p:tgtEl>
                                          <p:spTgt spid="81"/>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83"/>
                                        </p:tgtEl>
                                        <p:attrNameLst>
                                          <p:attrName>style.visibility</p:attrName>
                                        </p:attrNameLst>
                                      </p:cBhvr>
                                      <p:to>
                                        <p:strVal val="visible"/>
                                      </p:to>
                                    </p:set>
                                    <p:animEffect transition="in" filter="fade">
                                      <p:cBhvr>
                                        <p:cTn id="49" dur="500"/>
                                        <p:tgtEl>
                                          <p:spTgt spid="83"/>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84"/>
                                        </p:tgtEl>
                                        <p:attrNameLst>
                                          <p:attrName>style.visibility</p:attrName>
                                        </p:attrNameLst>
                                      </p:cBhvr>
                                      <p:to>
                                        <p:strVal val="visible"/>
                                      </p:to>
                                    </p:set>
                                    <p:animEffect transition="in" filter="fade">
                                      <p:cBhvr>
                                        <p:cTn id="52" dur="500"/>
                                        <p:tgtEl>
                                          <p:spTgt spid="84"/>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90"/>
                                        </p:tgtEl>
                                        <p:attrNameLst>
                                          <p:attrName>style.visibility</p:attrName>
                                        </p:attrNameLst>
                                      </p:cBhvr>
                                      <p:to>
                                        <p:strVal val="visible"/>
                                      </p:to>
                                    </p:set>
                                    <p:animEffect transition="in" filter="fade">
                                      <p:cBhvr>
                                        <p:cTn id="70" dur="500"/>
                                        <p:tgtEl>
                                          <p:spTgt spid="90"/>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94"/>
                                        </p:tgtEl>
                                        <p:attrNameLst>
                                          <p:attrName>style.visibility</p:attrName>
                                        </p:attrNameLst>
                                      </p:cBhvr>
                                      <p:to>
                                        <p:strVal val="visible"/>
                                      </p:to>
                                    </p:set>
                                    <p:animEffect transition="in" filter="fade">
                                      <p:cBhvr>
                                        <p:cTn id="73" dur="500"/>
                                        <p:tgtEl>
                                          <p:spTgt spid="9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95"/>
                                        </p:tgtEl>
                                        <p:attrNameLst>
                                          <p:attrName>style.visibility</p:attrName>
                                        </p:attrNameLst>
                                      </p:cBhvr>
                                      <p:to>
                                        <p:strVal val="visible"/>
                                      </p:to>
                                    </p:set>
                                    <p:animEffect transition="in" filter="fade">
                                      <p:cBhvr>
                                        <p:cTn id="76" dur="500"/>
                                        <p:tgtEl>
                                          <p:spTgt spid="95"/>
                                        </p:tgtEl>
                                      </p:cBhvr>
                                    </p:animEffect>
                                  </p:childTnLst>
                                </p:cTn>
                              </p:par>
                            </p:childTnLst>
                          </p:cTn>
                        </p:par>
                        <p:par>
                          <p:cTn id="77" fill="hold">
                            <p:stCondLst>
                              <p:cond delay="1050"/>
                            </p:stCondLst>
                            <p:childTnLst>
                              <p:par>
                                <p:cTn id="78" presetID="10" presetClass="entr" presetSubtype="0" fill="hold" grpId="0" nodeType="afterEffect">
                                  <p:stCondLst>
                                    <p:cond delay="0"/>
                                  </p:stCondLst>
                                  <p:childTnLst>
                                    <p:set>
                                      <p:cBhvr>
                                        <p:cTn id="79" dur="1" fill="hold">
                                          <p:stCondLst>
                                            <p:cond delay="0"/>
                                          </p:stCondLst>
                                        </p:cTn>
                                        <p:tgtEl>
                                          <p:spTgt spid="71"/>
                                        </p:tgtEl>
                                        <p:attrNameLst>
                                          <p:attrName>style.visibility</p:attrName>
                                        </p:attrNameLst>
                                      </p:cBhvr>
                                      <p:to>
                                        <p:strVal val="visible"/>
                                      </p:to>
                                    </p:set>
                                    <p:animEffect transition="in" filter="fade">
                                      <p:cBhvr>
                                        <p:cTn id="80" dur="500"/>
                                        <p:tgtEl>
                                          <p:spTgt spid="71"/>
                                        </p:tgtEl>
                                      </p:cBhvr>
                                    </p:animEffect>
                                  </p:childTnLst>
                                </p:cTn>
                              </p:par>
                              <p:par>
                                <p:cTn id="81" presetID="10" presetClass="entr" presetSubtype="0" fill="hold" nodeType="withEffect">
                                  <p:stCondLst>
                                    <p:cond delay="0"/>
                                  </p:stCondLst>
                                  <p:childTnLst>
                                    <p:set>
                                      <p:cBhvr>
                                        <p:cTn id="82" dur="1" fill="hold">
                                          <p:stCondLst>
                                            <p:cond delay="0"/>
                                          </p:stCondLst>
                                        </p:cTn>
                                        <p:tgtEl>
                                          <p:spTgt spid="72"/>
                                        </p:tgtEl>
                                        <p:attrNameLst>
                                          <p:attrName>style.visibility</p:attrName>
                                        </p:attrNameLst>
                                      </p:cBhvr>
                                      <p:to>
                                        <p:strVal val="visible"/>
                                      </p:to>
                                    </p:set>
                                    <p:animEffect transition="in" filter="fade">
                                      <p:cBhvr>
                                        <p:cTn id="83" dur="500"/>
                                        <p:tgtEl>
                                          <p:spTgt spid="7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71"/>
                                        </p:tgtEl>
                                      </p:cBhvr>
                                    </p:animEffect>
                                    <p:set>
                                      <p:cBhvr>
                                        <p:cTn id="88" dur="1" fill="hold">
                                          <p:stCondLst>
                                            <p:cond delay="499"/>
                                          </p:stCondLst>
                                        </p:cTn>
                                        <p:tgtEl>
                                          <p:spTgt spid="71"/>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72"/>
                                        </p:tgtEl>
                                      </p:cBhvr>
                                    </p:animEffect>
                                    <p:set>
                                      <p:cBhvr>
                                        <p:cTn id="91" dur="1" fill="hold">
                                          <p:stCondLst>
                                            <p:cond delay="499"/>
                                          </p:stCondLst>
                                        </p:cTn>
                                        <p:tgtEl>
                                          <p:spTgt spid="72"/>
                                        </p:tgtEl>
                                        <p:attrNameLst>
                                          <p:attrName>style.visibility</p:attrName>
                                        </p:attrNameLst>
                                      </p:cBhvr>
                                      <p:to>
                                        <p:strVal val="hidden"/>
                                      </p:to>
                                    </p:set>
                                  </p:childTnLst>
                                </p:cTn>
                              </p:par>
                            </p:childTnLst>
                          </p:cTn>
                        </p:par>
                        <p:par>
                          <p:cTn id="92" fill="hold">
                            <p:stCondLst>
                              <p:cond delay="500"/>
                            </p:stCondLst>
                            <p:childTnLst>
                              <p:par>
                                <p:cTn id="93" presetID="10" presetClass="entr" presetSubtype="0" fill="hold" nodeType="after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fade">
                                      <p:cBhvr>
                                        <p:cTn id="95" dur="500"/>
                                        <p:tgtEl>
                                          <p:spTgt spid="39"/>
                                        </p:tgtEl>
                                      </p:cBhvr>
                                    </p:animEffect>
                                  </p:childTnLst>
                                </p:cTn>
                              </p:par>
                            </p:childTnLst>
                          </p:cTn>
                        </p:par>
                        <p:par>
                          <p:cTn id="96" fill="hold">
                            <p:stCondLst>
                              <p:cond delay="1000"/>
                            </p:stCondLst>
                            <p:childTnLst>
                              <p:par>
                                <p:cTn id="97" presetID="22" presetClass="entr" presetSubtype="8" fill="hold" nodeType="after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wipe(left)">
                                      <p:cBhvr>
                                        <p:cTn id="99" dur="500"/>
                                        <p:tgtEl>
                                          <p:spTgt spid="44"/>
                                        </p:tgtEl>
                                      </p:cBhvr>
                                    </p:animEffect>
                                  </p:childTnLst>
                                </p:cTn>
                              </p:par>
                              <p:par>
                                <p:cTn id="100" presetID="22" presetClass="entr" presetSubtype="2" fill="hold" nodeType="withEffect">
                                  <p:stCondLst>
                                    <p:cond delay="250"/>
                                  </p:stCondLst>
                                  <p:childTnLst>
                                    <p:set>
                                      <p:cBhvr>
                                        <p:cTn id="101" dur="1" fill="hold">
                                          <p:stCondLst>
                                            <p:cond delay="0"/>
                                          </p:stCondLst>
                                        </p:cTn>
                                        <p:tgtEl>
                                          <p:spTgt spid="46"/>
                                        </p:tgtEl>
                                        <p:attrNameLst>
                                          <p:attrName>style.visibility</p:attrName>
                                        </p:attrNameLst>
                                      </p:cBhvr>
                                      <p:to>
                                        <p:strVal val="visible"/>
                                      </p:to>
                                    </p:set>
                                    <p:animEffect transition="in" filter="wipe(right)">
                                      <p:cBhvr>
                                        <p:cTn id="102" dur="500"/>
                                        <p:tgtEl>
                                          <p:spTgt spid="46"/>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47"/>
                                        </p:tgtEl>
                                        <p:attrNameLst>
                                          <p:attrName>style.visibility</p:attrName>
                                        </p:attrNameLst>
                                      </p:cBhvr>
                                      <p:to>
                                        <p:strVal val="visible"/>
                                      </p:to>
                                    </p:set>
                                    <p:animEffect transition="in" filter="fade">
                                      <p:cBhvr>
                                        <p:cTn id="105" dur="500"/>
                                        <p:tgtEl>
                                          <p:spTgt spid="4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nodeType="clickEffect">
                                  <p:stCondLst>
                                    <p:cond delay="0"/>
                                  </p:stCondLst>
                                  <p:childTnLst>
                                    <p:animEffect transition="out" filter="fade">
                                      <p:cBhvr>
                                        <p:cTn id="109" dur="500"/>
                                        <p:tgtEl>
                                          <p:spTgt spid="39"/>
                                        </p:tgtEl>
                                      </p:cBhvr>
                                    </p:animEffect>
                                    <p:set>
                                      <p:cBhvr>
                                        <p:cTn id="110" dur="1" fill="hold">
                                          <p:stCondLst>
                                            <p:cond delay="499"/>
                                          </p:stCondLst>
                                        </p:cTn>
                                        <p:tgtEl>
                                          <p:spTgt spid="39"/>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44"/>
                                        </p:tgtEl>
                                      </p:cBhvr>
                                    </p:animEffect>
                                    <p:set>
                                      <p:cBhvr>
                                        <p:cTn id="113" dur="1" fill="hold">
                                          <p:stCondLst>
                                            <p:cond delay="499"/>
                                          </p:stCondLst>
                                        </p:cTn>
                                        <p:tgtEl>
                                          <p:spTgt spid="44"/>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46"/>
                                        </p:tgtEl>
                                      </p:cBhvr>
                                    </p:animEffect>
                                    <p:set>
                                      <p:cBhvr>
                                        <p:cTn id="116" dur="1" fill="hold">
                                          <p:stCondLst>
                                            <p:cond delay="499"/>
                                          </p:stCondLst>
                                        </p:cTn>
                                        <p:tgtEl>
                                          <p:spTgt spid="46"/>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47"/>
                                        </p:tgtEl>
                                      </p:cBhvr>
                                    </p:animEffect>
                                    <p:set>
                                      <p:cBhvr>
                                        <p:cTn id="119" dur="1" fill="hold">
                                          <p:stCondLst>
                                            <p:cond delay="499"/>
                                          </p:stCondLst>
                                        </p:cTn>
                                        <p:tgtEl>
                                          <p:spTgt spid="47"/>
                                        </p:tgtEl>
                                        <p:attrNameLst>
                                          <p:attrName>style.visibility</p:attrName>
                                        </p:attrNameLst>
                                      </p:cBhvr>
                                      <p:to>
                                        <p:strVal val="hidden"/>
                                      </p:to>
                                    </p:set>
                                  </p:childTnLst>
                                </p:cTn>
                              </p:par>
                            </p:childTnLst>
                          </p:cTn>
                        </p:par>
                        <p:par>
                          <p:cTn id="120" fill="hold">
                            <p:stCondLst>
                              <p:cond delay="500"/>
                            </p:stCondLst>
                            <p:childTnLst>
                              <p:par>
                                <p:cTn id="121" presetID="2" presetClass="entr" presetSubtype="4" decel="100000" fill="hold" grpId="0" nodeType="afterEffect">
                                  <p:stCondLst>
                                    <p:cond delay="0"/>
                                  </p:stCondLst>
                                  <p:childTnLst>
                                    <p:set>
                                      <p:cBhvr>
                                        <p:cTn id="122" dur="1" fill="hold">
                                          <p:stCondLst>
                                            <p:cond delay="0"/>
                                          </p:stCondLst>
                                        </p:cTn>
                                        <p:tgtEl>
                                          <p:spTgt spid="60"/>
                                        </p:tgtEl>
                                        <p:attrNameLst>
                                          <p:attrName>style.visibility</p:attrName>
                                        </p:attrNameLst>
                                      </p:cBhvr>
                                      <p:to>
                                        <p:strVal val="visible"/>
                                      </p:to>
                                    </p:set>
                                    <p:anim calcmode="lin" valueType="num">
                                      <p:cBhvr additive="base">
                                        <p:cTn id="123" dur="500" fill="hold"/>
                                        <p:tgtEl>
                                          <p:spTgt spid="60"/>
                                        </p:tgtEl>
                                        <p:attrNameLst>
                                          <p:attrName>ppt_x</p:attrName>
                                        </p:attrNameLst>
                                      </p:cBhvr>
                                      <p:tavLst>
                                        <p:tav tm="0">
                                          <p:val>
                                            <p:strVal val="#ppt_x"/>
                                          </p:val>
                                        </p:tav>
                                        <p:tav tm="100000">
                                          <p:val>
                                            <p:strVal val="#ppt_x"/>
                                          </p:val>
                                        </p:tav>
                                      </p:tavLst>
                                    </p:anim>
                                    <p:anim calcmode="lin" valueType="num">
                                      <p:cBhvr additive="base">
                                        <p:cTn id="124" dur="500" fill="hold"/>
                                        <p:tgtEl>
                                          <p:spTgt spid="60"/>
                                        </p:tgtEl>
                                        <p:attrNameLst>
                                          <p:attrName>ppt_y</p:attrName>
                                        </p:attrNameLst>
                                      </p:cBhvr>
                                      <p:tavLst>
                                        <p:tav tm="0">
                                          <p:val>
                                            <p:strVal val="1+#ppt_h/2"/>
                                          </p:val>
                                        </p:tav>
                                        <p:tav tm="100000">
                                          <p:val>
                                            <p:strVal val="#ppt_y"/>
                                          </p:val>
                                        </p:tav>
                                      </p:tavLst>
                                    </p:anim>
                                  </p:childTnLst>
                                </p:cTn>
                              </p:par>
                            </p:childTnLst>
                          </p:cTn>
                        </p:par>
                        <p:par>
                          <p:cTn id="125" fill="hold">
                            <p:stCondLst>
                              <p:cond delay="1000"/>
                            </p:stCondLst>
                            <p:childTnLst>
                              <p:par>
                                <p:cTn id="126" presetID="12" presetClass="entr" presetSubtype="4" fill="hold" grpId="0" nodeType="afterEffect">
                                  <p:stCondLst>
                                    <p:cond delay="0"/>
                                  </p:stCondLst>
                                  <p:childTnLst>
                                    <p:set>
                                      <p:cBhvr>
                                        <p:cTn id="127" dur="1" fill="hold">
                                          <p:stCondLst>
                                            <p:cond delay="0"/>
                                          </p:stCondLst>
                                        </p:cTn>
                                        <p:tgtEl>
                                          <p:spTgt spid="3"/>
                                        </p:tgtEl>
                                        <p:attrNameLst>
                                          <p:attrName>style.visibility</p:attrName>
                                        </p:attrNameLst>
                                      </p:cBhvr>
                                      <p:to>
                                        <p:strVal val="visible"/>
                                      </p:to>
                                    </p:set>
                                    <p:anim calcmode="lin" valueType="num">
                                      <p:cBhvr additive="base">
                                        <p:cTn id="128" dur="500"/>
                                        <p:tgtEl>
                                          <p:spTgt spid="3"/>
                                        </p:tgtEl>
                                        <p:attrNameLst>
                                          <p:attrName>ppt_y</p:attrName>
                                        </p:attrNameLst>
                                      </p:cBhvr>
                                      <p:tavLst>
                                        <p:tav tm="0">
                                          <p:val>
                                            <p:strVal val="#ppt_y+#ppt_h*1.125000"/>
                                          </p:val>
                                        </p:tav>
                                        <p:tav tm="100000">
                                          <p:val>
                                            <p:strVal val="#ppt_y"/>
                                          </p:val>
                                        </p:tav>
                                      </p:tavLst>
                                    </p:anim>
                                    <p:animEffect transition="in" filter="wipe(up)">
                                      <p:cBhvr>
                                        <p:cTn id="129" dur="500"/>
                                        <p:tgtEl>
                                          <p:spTgt spid="3"/>
                                        </p:tgtEl>
                                      </p:cBhvr>
                                    </p:animEffect>
                                  </p:childTnLst>
                                </p:cTn>
                              </p:par>
                            </p:childTnLst>
                          </p:cTn>
                        </p:par>
                        <p:par>
                          <p:cTn id="130" fill="hold">
                            <p:stCondLst>
                              <p:cond delay="1500"/>
                            </p:stCondLst>
                            <p:childTnLst>
                              <p:par>
                                <p:cTn id="131" presetID="19" presetClass="emph" presetSubtype="0" fill="hold" grpId="1" nodeType="afterEffect">
                                  <p:stCondLst>
                                    <p:cond delay="0"/>
                                  </p:stCondLst>
                                  <p:childTnLst>
                                    <p:animClr clrSpc="rgb" dir="cw">
                                      <p:cBhvr override="childStyle">
                                        <p:cTn id="132" dur="2000" fill="hold"/>
                                        <p:tgtEl>
                                          <p:spTgt spid="67"/>
                                        </p:tgtEl>
                                        <p:attrNameLst>
                                          <p:attrName>style.color</p:attrName>
                                        </p:attrNameLst>
                                      </p:cBhvr>
                                      <p:to>
                                        <a:srgbClr val="92D050"/>
                                      </p:to>
                                    </p:animClr>
                                    <p:animClr clrSpc="rgb" dir="cw">
                                      <p:cBhvr>
                                        <p:cTn id="133" dur="2000" fill="hold"/>
                                        <p:tgtEl>
                                          <p:spTgt spid="67"/>
                                        </p:tgtEl>
                                        <p:attrNameLst>
                                          <p:attrName>fillcolor</p:attrName>
                                        </p:attrNameLst>
                                      </p:cBhvr>
                                      <p:to>
                                        <a:srgbClr val="92D050"/>
                                      </p:to>
                                    </p:animClr>
                                    <p:set>
                                      <p:cBhvr>
                                        <p:cTn id="134" dur="2000" fill="hold"/>
                                        <p:tgtEl>
                                          <p:spTgt spid="67"/>
                                        </p:tgtEl>
                                        <p:attrNameLst>
                                          <p:attrName>fill.type</p:attrName>
                                        </p:attrNameLst>
                                      </p:cBhvr>
                                      <p:to>
                                        <p:strVal val="solid"/>
                                      </p:to>
                                    </p:set>
                                    <p:set>
                                      <p:cBhvr>
                                        <p:cTn id="135" dur="2000" fill="hold"/>
                                        <p:tgtEl>
                                          <p:spTgt spid="67"/>
                                        </p:tgtEl>
                                        <p:attrNameLst>
                                          <p:attrName>fill.on</p:attrName>
                                        </p:attrNameLst>
                                      </p:cBhvr>
                                      <p:to>
                                        <p:strVal val="true"/>
                                      </p:to>
                                    </p:set>
                                  </p:childTnLst>
                                </p:cTn>
                              </p:par>
                              <p:par>
                                <p:cTn id="136" presetID="19" presetClass="emph" presetSubtype="0" fill="hold" grpId="1" nodeType="withEffect">
                                  <p:stCondLst>
                                    <p:cond delay="0"/>
                                  </p:stCondLst>
                                  <p:childTnLst>
                                    <p:animClr clrSpc="rgb" dir="cw">
                                      <p:cBhvr override="childStyle">
                                        <p:cTn id="137" dur="2000" fill="hold"/>
                                        <p:tgtEl>
                                          <p:spTgt spid="68"/>
                                        </p:tgtEl>
                                        <p:attrNameLst>
                                          <p:attrName>style.color</p:attrName>
                                        </p:attrNameLst>
                                      </p:cBhvr>
                                      <p:to>
                                        <a:srgbClr val="92D050"/>
                                      </p:to>
                                    </p:animClr>
                                    <p:animClr clrSpc="rgb" dir="cw">
                                      <p:cBhvr>
                                        <p:cTn id="138" dur="2000" fill="hold"/>
                                        <p:tgtEl>
                                          <p:spTgt spid="68"/>
                                        </p:tgtEl>
                                        <p:attrNameLst>
                                          <p:attrName>fillcolor</p:attrName>
                                        </p:attrNameLst>
                                      </p:cBhvr>
                                      <p:to>
                                        <a:srgbClr val="92D050"/>
                                      </p:to>
                                    </p:animClr>
                                    <p:set>
                                      <p:cBhvr>
                                        <p:cTn id="139" dur="2000" fill="hold"/>
                                        <p:tgtEl>
                                          <p:spTgt spid="68"/>
                                        </p:tgtEl>
                                        <p:attrNameLst>
                                          <p:attrName>fill.type</p:attrName>
                                        </p:attrNameLst>
                                      </p:cBhvr>
                                      <p:to>
                                        <p:strVal val="solid"/>
                                      </p:to>
                                    </p:set>
                                    <p:set>
                                      <p:cBhvr>
                                        <p:cTn id="140" dur="2000" fill="hold"/>
                                        <p:tgtEl>
                                          <p:spTgt spid="68"/>
                                        </p:tgtEl>
                                        <p:attrNameLst>
                                          <p:attrName>fill.on</p:attrName>
                                        </p:attrNameLst>
                                      </p:cBhvr>
                                      <p:to>
                                        <p:strVal val="true"/>
                                      </p:to>
                                    </p:set>
                                  </p:childTnLst>
                                </p:cTn>
                              </p:par>
                              <p:par>
                                <p:cTn id="141" presetID="19" presetClass="emph" presetSubtype="0" fill="hold" grpId="1" nodeType="withEffect">
                                  <p:stCondLst>
                                    <p:cond delay="0"/>
                                  </p:stCondLst>
                                  <p:childTnLst>
                                    <p:animClr clrSpc="rgb" dir="cw">
                                      <p:cBhvr override="childStyle">
                                        <p:cTn id="142" dur="2000" fill="hold"/>
                                        <p:tgtEl>
                                          <p:spTgt spid="90"/>
                                        </p:tgtEl>
                                        <p:attrNameLst>
                                          <p:attrName>style.color</p:attrName>
                                        </p:attrNameLst>
                                      </p:cBhvr>
                                      <p:to>
                                        <a:srgbClr val="92D050"/>
                                      </p:to>
                                    </p:animClr>
                                    <p:animClr clrSpc="rgb" dir="cw">
                                      <p:cBhvr>
                                        <p:cTn id="143" dur="2000" fill="hold"/>
                                        <p:tgtEl>
                                          <p:spTgt spid="90"/>
                                        </p:tgtEl>
                                        <p:attrNameLst>
                                          <p:attrName>fillcolor</p:attrName>
                                        </p:attrNameLst>
                                      </p:cBhvr>
                                      <p:to>
                                        <a:srgbClr val="92D050"/>
                                      </p:to>
                                    </p:animClr>
                                    <p:set>
                                      <p:cBhvr>
                                        <p:cTn id="144" dur="2000" fill="hold"/>
                                        <p:tgtEl>
                                          <p:spTgt spid="90"/>
                                        </p:tgtEl>
                                        <p:attrNameLst>
                                          <p:attrName>fill.type</p:attrName>
                                        </p:attrNameLst>
                                      </p:cBhvr>
                                      <p:to>
                                        <p:strVal val="solid"/>
                                      </p:to>
                                    </p:set>
                                    <p:set>
                                      <p:cBhvr>
                                        <p:cTn id="145" dur="2000" fill="hold"/>
                                        <p:tgtEl>
                                          <p:spTgt spid="90"/>
                                        </p:tgtEl>
                                        <p:attrNameLst>
                                          <p:attrName>fill.on</p:attrName>
                                        </p:attrNameLst>
                                      </p:cBhvr>
                                      <p:to>
                                        <p:strVal val="true"/>
                                      </p:to>
                                    </p:set>
                                  </p:childTnLst>
                                </p:cTn>
                              </p:par>
                              <p:par>
                                <p:cTn id="146" presetID="7" presetClass="emph" presetSubtype="2" fill="hold" nodeType="withEffect">
                                  <p:stCondLst>
                                    <p:cond delay="0"/>
                                  </p:stCondLst>
                                  <p:childTnLst>
                                    <p:animClr clrSpc="rgb" dir="cw">
                                      <p:cBhvr>
                                        <p:cTn id="147" dur="2000" fill="hold"/>
                                        <p:tgtEl>
                                          <p:spTgt spid="67"/>
                                        </p:tgtEl>
                                        <p:attrNameLst>
                                          <p:attrName>stroke.color</p:attrName>
                                        </p:attrNameLst>
                                      </p:cBhvr>
                                      <p:to>
                                        <a:srgbClr val="92D050"/>
                                      </p:to>
                                    </p:animClr>
                                    <p:set>
                                      <p:cBhvr>
                                        <p:cTn id="148" dur="2000" fill="hold"/>
                                        <p:tgtEl>
                                          <p:spTgt spid="67"/>
                                        </p:tgtEl>
                                        <p:attrNameLst>
                                          <p:attrName>stroke.on</p:attrName>
                                        </p:attrNameLst>
                                      </p:cBhvr>
                                      <p:to>
                                        <p:strVal val="true"/>
                                      </p:to>
                                    </p:set>
                                  </p:childTnLst>
                                </p:cTn>
                              </p:par>
                              <p:par>
                                <p:cTn id="149" presetID="7" presetClass="emph" presetSubtype="2" fill="hold" nodeType="withEffect">
                                  <p:stCondLst>
                                    <p:cond delay="0"/>
                                  </p:stCondLst>
                                  <p:childTnLst>
                                    <p:animClr clrSpc="rgb" dir="cw">
                                      <p:cBhvr>
                                        <p:cTn id="150" dur="2000" fill="hold"/>
                                        <p:tgtEl>
                                          <p:spTgt spid="68"/>
                                        </p:tgtEl>
                                        <p:attrNameLst>
                                          <p:attrName>stroke.color</p:attrName>
                                        </p:attrNameLst>
                                      </p:cBhvr>
                                      <p:to>
                                        <a:srgbClr val="92D050"/>
                                      </p:to>
                                    </p:animClr>
                                    <p:set>
                                      <p:cBhvr>
                                        <p:cTn id="151" dur="2000" fill="hold"/>
                                        <p:tgtEl>
                                          <p:spTgt spid="68"/>
                                        </p:tgtEl>
                                        <p:attrNameLst>
                                          <p:attrName>stroke.on</p:attrName>
                                        </p:attrNameLst>
                                      </p:cBhvr>
                                      <p:to>
                                        <p:strVal val="true"/>
                                      </p:to>
                                    </p:set>
                                  </p:childTnLst>
                                </p:cTn>
                              </p:par>
                              <p:par>
                                <p:cTn id="152" presetID="7" presetClass="emph" presetSubtype="2" fill="hold" nodeType="withEffect">
                                  <p:stCondLst>
                                    <p:cond delay="0"/>
                                  </p:stCondLst>
                                  <p:childTnLst>
                                    <p:animClr clrSpc="rgb" dir="cw">
                                      <p:cBhvr>
                                        <p:cTn id="153" dur="2000" fill="hold"/>
                                        <p:tgtEl>
                                          <p:spTgt spid="90"/>
                                        </p:tgtEl>
                                        <p:attrNameLst>
                                          <p:attrName>stroke.color</p:attrName>
                                        </p:attrNameLst>
                                      </p:cBhvr>
                                      <p:to>
                                        <a:srgbClr val="92D050"/>
                                      </p:to>
                                    </p:animClr>
                                    <p:set>
                                      <p:cBhvr>
                                        <p:cTn id="154" dur="2000" fill="hold"/>
                                        <p:tgtEl>
                                          <p:spTgt spid="9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1" grpId="1"/>
      <p:bldP spid="47" grpId="0"/>
      <p:bldP spid="47" grpId="1"/>
      <p:bldP spid="3" grpId="0" animBg="1"/>
      <p:bldP spid="64" grpId="0" animBg="1"/>
      <p:bldP spid="65" grpId="0" animBg="1"/>
      <p:bldP spid="66" grpId="0" animBg="1"/>
      <p:bldP spid="67" grpId="0" animBg="1"/>
      <p:bldP spid="67" grpId="1" animBg="1"/>
      <p:bldP spid="68" grpId="0" animBg="1"/>
      <p:bldP spid="68" grpId="1" animBg="1"/>
      <p:bldP spid="69"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0" grpId="1" animBg="1"/>
      <p:bldP spid="94" grpId="0" animBg="1"/>
      <p:bldP spid="95" grpId="0" animBg="1"/>
      <p:bldP spid="6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pic>
        <p:nvPicPr>
          <p:cNvPr id="91" name="Picture 90"/>
          <p:cNvPicPr>
            <a:picLocks noChangeAspect="1"/>
          </p:cNvPicPr>
          <p:nvPr/>
        </p:nvPicPr>
        <p:blipFill>
          <a:blip r:embed="rId3"/>
          <a:stretch>
            <a:fillRect/>
          </a:stretch>
        </p:blipFill>
        <p:spPr>
          <a:xfrm>
            <a:off x="4047585" y="3393876"/>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7765143"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47221"/>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sp>
        <p:nvSpPr>
          <p:cNvPr id="32" name="TextBox 31"/>
          <p:cNvSpPr txBox="1"/>
          <p:nvPr/>
        </p:nvSpPr>
        <p:spPr>
          <a:xfrm>
            <a:off x="6878095" y="2309070"/>
            <a:ext cx="5294187" cy="2206758"/>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13800" b="0" i="0" u="none" strike="noStrike" kern="1200" cap="none" spc="0" normalizeH="0" baseline="0" noProof="0" dirty="0" smtClean="0">
                <a:ln>
                  <a:noFill/>
                </a:ln>
                <a:effectLst/>
                <a:uLnTx/>
                <a:uFillTx/>
                <a:latin typeface="Segoe UI Light"/>
                <a:ea typeface="MS PGothic" panose="020B0600070205080204" pitchFamily="34" charset="-128"/>
                <a:cs typeface="+mn-cs"/>
              </a:rPr>
              <a:t>Azure</a:t>
            </a:r>
            <a:endParaRPr kumimoji="0" lang="en-US" sz="13800" b="0" i="0" u="none" strike="noStrike" kern="1200" cap="none" spc="0" normalizeH="0" baseline="0" noProof="0" dirty="0">
              <a:ln>
                <a:noFill/>
              </a:ln>
              <a:effectLst/>
              <a:uLnTx/>
              <a:uFillTx/>
              <a:latin typeface="Segoe UI Light"/>
              <a:ea typeface="MS PGothic" panose="020B0600070205080204" pitchFamily="34" charset="-128"/>
              <a:cs typeface="+mn-cs"/>
            </a:endParaRPr>
          </a:p>
        </p:txBody>
      </p:sp>
    </p:spTree>
    <p:extLst>
      <p:ext uri="{BB962C8B-B14F-4D97-AF65-F5344CB8AC3E}">
        <p14:creationId xmlns:p14="http://schemas.microsoft.com/office/powerpoint/2010/main" val="42876191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500"/>
                                        <p:tgtEl>
                                          <p:spTgt spid="8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500"/>
                                        <p:tgtEl>
                                          <p:spTgt spid="8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500"/>
                                        <p:tgtEl>
                                          <p:spTgt spid="7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9"/>
                                        </p:tgtEl>
                                        <p:attrNameLst>
                                          <p:attrName>style.visibility</p:attrName>
                                        </p:attrNameLst>
                                      </p:cBhvr>
                                      <p:to>
                                        <p:strVal val="visible"/>
                                      </p:to>
                                    </p:set>
                                    <p:animEffect transition="in" filter="fade">
                                      <p:cBhvr>
                                        <p:cTn id="23" dur="500"/>
                                        <p:tgtEl>
                                          <p:spTgt spid="89"/>
                                        </p:tgtEl>
                                      </p:cBhvr>
                                    </p:animEffect>
                                  </p:childTnLst>
                                </p:cTn>
                              </p:par>
                              <p:par>
                                <p:cTn id="24" presetID="10" presetClass="entr" presetSubtype="0" fill="hold"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fade">
                                      <p:cBhvr>
                                        <p:cTn id="26" dur="250"/>
                                        <p:tgtEl>
                                          <p:spTgt spid="63"/>
                                        </p:tgtEl>
                                      </p:cBhvr>
                                    </p:animEffect>
                                  </p:childTnLst>
                                </p:cTn>
                              </p:par>
                              <p:par>
                                <p:cTn id="27" presetID="10" presetClass="entr" presetSubtype="0" fill="hold" nodeType="withEffect">
                                  <p:stCondLst>
                                    <p:cond delay="50"/>
                                  </p:stCondLst>
                                  <p:childTnLst>
                                    <p:set>
                                      <p:cBhvr>
                                        <p:cTn id="28" dur="1" fill="hold">
                                          <p:stCondLst>
                                            <p:cond delay="0"/>
                                          </p:stCondLst>
                                        </p:cTn>
                                        <p:tgtEl>
                                          <p:spTgt spid="92"/>
                                        </p:tgtEl>
                                        <p:attrNameLst>
                                          <p:attrName>style.visibility</p:attrName>
                                        </p:attrNameLst>
                                      </p:cBhvr>
                                      <p:to>
                                        <p:strVal val="visible"/>
                                      </p:to>
                                    </p:set>
                                    <p:animEffect transition="in" filter="fade">
                                      <p:cBhvr>
                                        <p:cTn id="29" dur="250"/>
                                        <p:tgtEl>
                                          <p:spTgt spid="92"/>
                                        </p:tgtEl>
                                      </p:cBhvr>
                                    </p:animEffect>
                                  </p:childTnLst>
                                </p:cTn>
                              </p:par>
                              <p:par>
                                <p:cTn id="30" presetID="10" presetClass="entr" presetSubtype="0" fill="hold" nodeType="withEffect">
                                  <p:stCondLst>
                                    <p:cond delay="10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250"/>
                                        <p:tgtEl>
                                          <p:spTgt spid="90"/>
                                        </p:tgtEl>
                                      </p:cBhvr>
                                    </p:animEffect>
                                  </p:childTnLst>
                                </p:cTn>
                              </p:par>
                              <p:par>
                                <p:cTn id="33" presetID="10" presetClass="entr" presetSubtype="0" fill="hold" nodeType="withEffect">
                                  <p:stCondLst>
                                    <p:cond delay="15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250"/>
                                        <p:tgtEl>
                                          <p:spTgt spid="75"/>
                                        </p:tgtEl>
                                      </p:cBhvr>
                                    </p:animEffect>
                                  </p:childTnLst>
                                </p:cTn>
                              </p:par>
                              <p:par>
                                <p:cTn id="36" presetID="10" presetClass="entr" presetSubtype="0" fill="hold" nodeType="withEffect">
                                  <p:stCondLst>
                                    <p:cond delay="200"/>
                                  </p:stCondLst>
                                  <p:childTnLst>
                                    <p:set>
                                      <p:cBhvr>
                                        <p:cTn id="37" dur="1" fill="hold">
                                          <p:stCondLst>
                                            <p:cond delay="0"/>
                                          </p:stCondLst>
                                        </p:cTn>
                                        <p:tgtEl>
                                          <p:spTgt spid="74"/>
                                        </p:tgtEl>
                                        <p:attrNameLst>
                                          <p:attrName>style.visibility</p:attrName>
                                        </p:attrNameLst>
                                      </p:cBhvr>
                                      <p:to>
                                        <p:strVal val="visible"/>
                                      </p:to>
                                    </p:set>
                                    <p:animEffect transition="in" filter="fade">
                                      <p:cBhvr>
                                        <p:cTn id="38" dur="250"/>
                                        <p:tgtEl>
                                          <p:spTgt spid="74"/>
                                        </p:tgtEl>
                                      </p:cBhvr>
                                    </p:animEffect>
                                  </p:childTnLst>
                                </p:cTn>
                              </p:par>
                              <p:par>
                                <p:cTn id="39" presetID="10" presetClass="entr" presetSubtype="0" fill="hold" nodeType="withEffect">
                                  <p:stCondLst>
                                    <p:cond delay="250"/>
                                  </p:stCondLst>
                                  <p:childTnLst>
                                    <p:set>
                                      <p:cBhvr>
                                        <p:cTn id="40" dur="1" fill="hold">
                                          <p:stCondLst>
                                            <p:cond delay="0"/>
                                          </p:stCondLst>
                                        </p:cTn>
                                        <p:tgtEl>
                                          <p:spTgt spid="91"/>
                                        </p:tgtEl>
                                        <p:attrNameLst>
                                          <p:attrName>style.visibility</p:attrName>
                                        </p:attrNameLst>
                                      </p:cBhvr>
                                      <p:to>
                                        <p:strVal val="visible"/>
                                      </p:to>
                                    </p:set>
                                    <p:animEffect transition="in" filter="fade">
                                      <p:cBhvr>
                                        <p:cTn id="41" dur="250"/>
                                        <p:tgtEl>
                                          <p:spTgt spid="91"/>
                                        </p:tgtEl>
                                      </p:cBhvr>
                                    </p:animEffect>
                                  </p:childTnLst>
                                </p:cTn>
                              </p:par>
                              <p:par>
                                <p:cTn id="42" presetID="10" presetClass="entr" presetSubtype="0" fill="hold" nodeType="withEffect">
                                  <p:stCondLst>
                                    <p:cond delay="30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250"/>
                                        <p:tgtEl>
                                          <p:spTgt spid="87"/>
                                        </p:tgtEl>
                                      </p:cBhvr>
                                    </p:animEffect>
                                  </p:childTnLst>
                                </p:cTn>
                              </p:par>
                              <p:par>
                                <p:cTn id="45" presetID="10" presetClass="entr" presetSubtype="0" fill="hold" nodeType="withEffect">
                                  <p:stCondLst>
                                    <p:cond delay="350"/>
                                  </p:stCondLst>
                                  <p:childTnLst>
                                    <p:set>
                                      <p:cBhvr>
                                        <p:cTn id="46" dur="1" fill="hold">
                                          <p:stCondLst>
                                            <p:cond delay="0"/>
                                          </p:stCondLst>
                                        </p:cTn>
                                        <p:tgtEl>
                                          <p:spTgt spid="88"/>
                                        </p:tgtEl>
                                        <p:attrNameLst>
                                          <p:attrName>style.visibility</p:attrName>
                                        </p:attrNameLst>
                                      </p:cBhvr>
                                      <p:to>
                                        <p:strVal val="visible"/>
                                      </p:to>
                                    </p:set>
                                    <p:animEffect transition="in" filter="fade">
                                      <p:cBhvr>
                                        <p:cTn id="47" dur="250"/>
                                        <p:tgtEl>
                                          <p:spTgt spid="88"/>
                                        </p:tgtEl>
                                      </p:cBhvr>
                                    </p:animEffect>
                                  </p:childTnLst>
                                </p:cTn>
                              </p:par>
                              <p:par>
                                <p:cTn id="48" presetID="10" presetClass="entr" presetSubtype="0" fill="hold" nodeType="withEffect">
                                  <p:stCondLst>
                                    <p:cond delay="400"/>
                                  </p:stCondLst>
                                  <p:childTnLst>
                                    <p:set>
                                      <p:cBhvr>
                                        <p:cTn id="49" dur="1" fill="hold">
                                          <p:stCondLst>
                                            <p:cond delay="0"/>
                                          </p:stCondLst>
                                        </p:cTn>
                                        <p:tgtEl>
                                          <p:spTgt spid="73"/>
                                        </p:tgtEl>
                                        <p:attrNameLst>
                                          <p:attrName>style.visibility</p:attrName>
                                        </p:attrNameLst>
                                      </p:cBhvr>
                                      <p:to>
                                        <p:strVal val="visible"/>
                                      </p:to>
                                    </p:set>
                                    <p:animEffect transition="in" filter="fade">
                                      <p:cBhvr>
                                        <p:cTn id="50" dur="250"/>
                                        <p:tgtEl>
                                          <p:spTgt spid="73"/>
                                        </p:tgtEl>
                                      </p:cBhvr>
                                    </p:animEffect>
                                  </p:childTnLst>
                                </p:cTn>
                              </p:par>
                              <p:par>
                                <p:cTn id="51" presetID="10" presetClass="entr" presetSubtype="0" fill="hold" nodeType="withEffect">
                                  <p:stCondLst>
                                    <p:cond delay="450"/>
                                  </p:stCondLst>
                                  <p:childTnLst>
                                    <p:set>
                                      <p:cBhvr>
                                        <p:cTn id="52" dur="1" fill="hold">
                                          <p:stCondLst>
                                            <p:cond delay="0"/>
                                          </p:stCondLst>
                                        </p:cTn>
                                        <p:tgtEl>
                                          <p:spTgt spid="86"/>
                                        </p:tgtEl>
                                        <p:attrNameLst>
                                          <p:attrName>style.visibility</p:attrName>
                                        </p:attrNameLst>
                                      </p:cBhvr>
                                      <p:to>
                                        <p:strVal val="visible"/>
                                      </p:to>
                                    </p:set>
                                    <p:animEffect transition="in" filter="fade">
                                      <p:cBhvr>
                                        <p:cTn id="53" dur="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C9C3234-2339-4DAF-A47B-F3F7479B742D}"/>
    </a:ext>
  </a:extLst>
</a:theme>
</file>

<file path=ppt/theme/theme10.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11.xml><?xml version="1.0" encoding="utf-8"?>
<a:theme xmlns:a="http://schemas.openxmlformats.org/drawingml/2006/main" name="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12.xml><?xml version="1.0" encoding="utf-8"?>
<a:theme xmlns:a="http://schemas.openxmlformats.org/drawingml/2006/main" name="WPC 2015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0892B3D4-AF20-4512-8745-46F89CD91C14}"/>
    </a:ext>
  </a:extLst>
</a:theme>
</file>

<file path=ppt/theme/theme13.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4.xml><?xml version="1.0" encoding="utf-8"?>
<a:theme xmlns:a="http://schemas.openxmlformats.org/drawingml/2006/main" name="1_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15.xml><?xml version="1.0" encoding="utf-8"?>
<a:theme xmlns:a="http://schemas.openxmlformats.org/drawingml/2006/main" name="1_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16.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7.xml><?xml version="1.0" encoding="utf-8"?>
<a:theme xmlns:a="http://schemas.openxmlformats.org/drawingml/2006/main" name="2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3.xml><?xml version="1.0" encoding="utf-8"?>
<a:theme xmlns:a="http://schemas.openxmlformats.org/drawingml/2006/main" name="3_WPC 2015 Dark Gray Template">
  <a:themeElements>
    <a:clrScheme name="WPC 2015">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potx" id="{FEE8CB71-F2F8-4987-8CBB-F00E542D2B57}" vid="{3198EE34-AF96-489C-A884-7484450C0A0A}"/>
    </a:ext>
  </a:extLst>
</a:theme>
</file>

<file path=ppt/theme/theme4.xml><?xml version="1.0" encoding="utf-8"?>
<a:theme xmlns:a="http://schemas.openxmlformats.org/drawingml/2006/main" name="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5.xml><?xml version="1.0" encoding="utf-8"?>
<a:theme xmlns:a="http://schemas.openxmlformats.org/drawingml/2006/main" name="4_WPC 2015 Dark Gray Template">
  <a:themeElements>
    <a:clrScheme name="WPC 2015">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potx" id="{FEE8CB71-F2F8-4987-8CBB-F00E542D2B57}" vid="{3198EE34-AF96-489C-A884-7484450C0A0A}"/>
    </a:ext>
  </a:extLst>
</a:theme>
</file>

<file path=ppt/theme/theme6.xml><?xml version="1.0" encoding="utf-8"?>
<a:theme xmlns:a="http://schemas.openxmlformats.org/drawingml/2006/main" name="MGXFY16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D963DCD1-39B0-4BB5-BFF0-BEAA01E52ED8}"/>
    </a:ext>
  </a:extLst>
</a:theme>
</file>

<file path=ppt/theme/theme7.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8.xml><?xml version="1.0" encoding="utf-8"?>
<a:theme xmlns:a="http://schemas.openxmlformats.org/drawingml/2006/main" name="MSVID_TT_White-Teal_16x9_Aug2013">
  <a:themeElements>
    <a:clrScheme name="MS Narrative">
      <a:dk1>
        <a:srgbClr val="505050"/>
      </a:dk1>
      <a:lt1>
        <a:srgbClr val="FFFFFF"/>
      </a:lt1>
      <a:dk2>
        <a:srgbClr val="00BCF2"/>
      </a:dk2>
      <a:lt2>
        <a:srgbClr val="D2D2D2"/>
      </a:lt2>
      <a:accent1>
        <a:srgbClr val="00BCF2"/>
      </a:accent1>
      <a:accent2>
        <a:srgbClr val="7FBA00"/>
      </a:accent2>
      <a:accent3>
        <a:srgbClr val="FF8C00"/>
      </a:accent3>
      <a:accent4>
        <a:srgbClr val="B4009E"/>
      </a:accent4>
      <a:accent5>
        <a:srgbClr val="0072C6"/>
      </a:accent5>
      <a:accent6>
        <a:srgbClr val="FFB90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Nov2013.potx" id="{36A86AC3-D88A-44D7-A0A2-D821E5751884}" vid="{D050F9CB-58A1-4F0A-B5C2-C8E84885E060}"/>
    </a:ext>
  </a:extLst>
</a:theme>
</file>

<file path=ppt/theme/theme9.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2.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3.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4.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5.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6.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7.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8.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9.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ontrol xmlns="http://schemas.microsoft.com/VisualStudio/2011/storyboarding/control">
  <Id Name="e3e06cf2-79b7-4f70-a145-44903a30dc14" Revision="1" Stencil="System.MyShapes" StencilVersion="1.0"/>
</Control>
</file>

<file path=customXml/item3.xml><?xml version="1.0" encoding="utf-8"?>
<ct:contentTypeSchema xmlns:ct="http://schemas.microsoft.com/office/2006/metadata/contentType" xmlns:ma="http://schemas.microsoft.com/office/2006/metadata/properties/metaAttributes" ct:_="" ma:_="" ma:contentTypeName="Document" ma:contentTypeID="0x0101004329A1C1CFFD0545A9878BDE2DD7EC18" ma:contentTypeVersion="6" ma:contentTypeDescription="Create a new document." ma:contentTypeScope="" ma:versionID="01ae416629250d6fb0403900bfeb7498">
  <xsd:schema xmlns:xsd="http://www.w3.org/2001/XMLSchema" xmlns:xs="http://www.w3.org/2001/XMLSchema" xmlns:p="http://schemas.microsoft.com/office/2006/metadata/properties" xmlns:ns1="http://schemas.microsoft.com/sharepoint/v3" xmlns:ns2="b92fdc2a-1594-4510-aa86-45464713a14f" xmlns:ns3="0cd5e047-7587-471a-b27c-5f56c6d0ac56" targetNamespace="http://schemas.microsoft.com/office/2006/metadata/properties" ma:root="true" ma:fieldsID="3c975a86ec9e8916f782d070e6b607a7" ns1:_="" ns2:_="" ns3:_="">
    <xsd:import namespace="http://schemas.microsoft.com/sharepoint/v3"/>
    <xsd:import namespace="b92fdc2a-1594-4510-aa86-45464713a14f"/>
    <xsd:import namespace="0cd5e047-7587-471a-b27c-5f56c6d0ac56"/>
    <xsd:element name="properties">
      <xsd:complexType>
        <xsd:sequence>
          <xsd:element name="documentManagement">
            <xsd:complexType>
              <xsd:all>
                <xsd:element ref="ns1:PublishingStartDate" minOccurs="0"/>
                <xsd:element ref="ns1:PublishingExpirationDate" minOccurs="0"/>
                <xsd:element ref="ns2:SharedWithUsers" minOccurs="0"/>
                <xsd:element ref="ns2:SharedWithDetails" minOccurs="0"/>
                <xsd:element ref="ns3:_ShortcutUrl"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2fdc2a-1594-4510-aa86-45464713a14f"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cd5e047-7587-471a-b27c-5f56c6d0ac56" elementFormDefault="qualified">
    <xsd:import namespace="http://schemas.microsoft.com/office/2006/documentManagement/types"/>
    <xsd:import namespace="http://schemas.microsoft.com/office/infopath/2007/PartnerControls"/>
    <xsd:element name="_ShortcutUrl" ma:index="12" nillable="true" ma:displayName="_ShortcutUrl" ma:hidden="true" ma:internalName="c000__Shortcut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ontrol xmlns="http://schemas.microsoft.com/VisualStudio/2011/storyboarding/control">
  <Id Name="e3e06cf2-79b7-4f70-a145-44903a30dc14" Revision="1" Stencil="System.MyShapes" StencilVersion="1.0"/>
</Control>
</file>

<file path=customXml/item5.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_ip_UnifiedCompliancePolicyUIAction xmlns="http://schemas.microsoft.com/sharepoint/v3" xsi:nil="true"/>
    <_ip_UnifiedCompliancePolicyProperties xmlns="http://schemas.microsoft.com/sharepoint/v3" xsi:nil="true"/>
    <_ShortcutUrl xmlns="0cd5e047-7587-471a-b27c-5f56c6d0ac56">
      <Url xsi:nil="true"/>
      <Description xsi:nil="true"/>
    </_ShortcutUrl>
  </documentManagement>
</p:properties>
</file>

<file path=customXml/item6.xml><?xml version="1.0" encoding="utf-8"?>
<Control xmlns="http://schemas.microsoft.com/VisualStudio/2011/storyboarding/control">
  <Id Name="e3e06cf2-79b7-4f70-a145-44903a30dc14" Revision="1" Stencil="System.MyShapes" StencilVersion="1.0"/>
</Control>
</file>

<file path=customXml/item7.xml><?xml version="1.0" encoding="utf-8"?>
<Control xmlns="http://schemas.microsoft.com/VisualStudio/2011/storyboarding/control">
  <Id Name="d45d9a28-4d48-4835-9009-441d319c6f12" Revision="1" Stencil="System.MyShapes" StencilVersion="1.0"/>
</Control>
</file>

<file path=customXml/itemProps1.xml><?xml version="1.0" encoding="utf-8"?>
<ds:datastoreItem xmlns:ds="http://schemas.openxmlformats.org/officeDocument/2006/customXml" ds:itemID="{477F3323-623F-4F4A-9B39-64F0061BE0DB}">
  <ds:schemaRefs>
    <ds:schemaRef ds:uri="http://schemas.microsoft.com/sharepoint/v3/contenttype/forms"/>
  </ds:schemaRefs>
</ds:datastoreItem>
</file>

<file path=customXml/itemProps2.xml><?xml version="1.0" encoding="utf-8"?>
<ds:datastoreItem xmlns:ds="http://schemas.openxmlformats.org/officeDocument/2006/customXml" ds:itemID="{4BBC10F7-D7F7-45CA-A042-AD9DC36FBB9F}">
  <ds:schemaRefs>
    <ds:schemaRef ds:uri="http://schemas.microsoft.com/VisualStudio/2011/storyboarding/control"/>
  </ds:schemaRefs>
</ds:datastoreItem>
</file>

<file path=customXml/itemProps3.xml><?xml version="1.0" encoding="utf-8"?>
<ds:datastoreItem xmlns:ds="http://schemas.openxmlformats.org/officeDocument/2006/customXml" ds:itemID="{21CF19CE-ED84-466C-B11A-196C2FE1C7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92fdc2a-1594-4510-aa86-45464713a14f"/>
    <ds:schemaRef ds:uri="0cd5e047-7587-471a-b27c-5f56c6d0ac5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2404308F-8887-4628-AA37-AB04B7493EF0}">
  <ds:schemaRefs>
    <ds:schemaRef ds:uri="http://schemas.microsoft.com/VisualStudio/2011/storyboarding/control"/>
  </ds:schemaRefs>
</ds:datastoreItem>
</file>

<file path=customXml/itemProps5.xml><?xml version="1.0" encoding="utf-8"?>
<ds:datastoreItem xmlns:ds="http://schemas.openxmlformats.org/officeDocument/2006/customXml" ds:itemID="{F9C08522-379E-47EF-B96F-18B276987A8D}">
  <ds:schemaRefs>
    <ds:schemaRef ds:uri="http://purl.org/dc/elements/1.1/"/>
    <ds:schemaRef ds:uri="http://schemas.microsoft.com/office/2006/metadata/properties"/>
    <ds:schemaRef ds:uri="http://schemas.microsoft.com/sharepoint/v3"/>
    <ds:schemaRef ds:uri="0cd5e047-7587-471a-b27c-5f56c6d0ac56"/>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b92fdc2a-1594-4510-aa86-45464713a14f"/>
    <ds:schemaRef ds:uri="http://www.w3.org/XML/1998/namespace"/>
    <ds:schemaRef ds:uri="http://purl.org/dc/dcmitype/"/>
  </ds:schemaRefs>
</ds:datastoreItem>
</file>

<file path=customXml/itemProps6.xml><?xml version="1.0" encoding="utf-8"?>
<ds:datastoreItem xmlns:ds="http://schemas.openxmlformats.org/officeDocument/2006/customXml" ds:itemID="{18F04183-777B-4CB3-8221-3545CB41068B}">
  <ds:schemaRefs>
    <ds:schemaRef ds:uri="http://schemas.microsoft.com/VisualStudio/2011/storyboarding/control"/>
  </ds:schemaRefs>
</ds:datastoreItem>
</file>

<file path=customXml/itemProps7.xml><?xml version="1.0" encoding="utf-8"?>
<ds:datastoreItem xmlns:ds="http://schemas.openxmlformats.org/officeDocument/2006/customXml" ds:itemID="{B2A12D0E-AB32-494D-8E13-4368001CE302}">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22763</TotalTime>
  <Words>2664</Words>
  <Application>Microsoft Macintosh PowerPoint</Application>
  <PresentationFormat>Custom</PresentationFormat>
  <Paragraphs>513</Paragraphs>
  <Slides>26</Slides>
  <Notes>19</Notes>
  <HiddenSlides>0</HiddenSlides>
  <MMClips>0</MMClips>
  <ScaleCrop>false</ScaleCrop>
  <HeadingPairs>
    <vt:vector size="6" baseType="variant">
      <vt:variant>
        <vt:lpstr>Fonts Used</vt:lpstr>
      </vt:variant>
      <vt:variant>
        <vt:i4>15</vt:i4>
      </vt:variant>
      <vt:variant>
        <vt:lpstr>Theme</vt:lpstr>
      </vt:variant>
      <vt:variant>
        <vt:i4>17</vt:i4>
      </vt:variant>
      <vt:variant>
        <vt:lpstr>Slide Titles</vt:lpstr>
      </vt:variant>
      <vt:variant>
        <vt:i4>26</vt:i4>
      </vt:variant>
    </vt:vector>
  </HeadingPairs>
  <TitlesOfParts>
    <vt:vector size="58" baseType="lpstr">
      <vt:lpstr>Arial Unicode MS</vt:lpstr>
      <vt:lpstr>Calibri</vt:lpstr>
      <vt:lpstr>Calibri Light</vt:lpstr>
      <vt:lpstr>Kozuka Gothic Pro R</vt:lpstr>
      <vt:lpstr>MS PGothic</vt:lpstr>
      <vt:lpstr>ＭＳ Ｐゴシック</vt:lpstr>
      <vt:lpstr>Rockwell</vt:lpstr>
      <vt:lpstr>Segoe Light</vt:lpstr>
      <vt:lpstr>Segoe UI Semibold</vt:lpstr>
      <vt:lpstr>Segoe UI Semilight</vt:lpstr>
      <vt:lpstr>Wingdings</vt:lpstr>
      <vt:lpstr>Arial</vt:lpstr>
      <vt:lpstr>Consolas</vt:lpstr>
      <vt:lpstr>Segoe UI</vt:lpstr>
      <vt:lpstr>Segoe UI Light</vt:lpstr>
      <vt:lpstr>WHITE TEMPLATE</vt:lpstr>
      <vt:lpstr>COLOR TEMPLATE</vt:lpstr>
      <vt:lpstr>3_WPC 2015 Dark Gray Template</vt:lpstr>
      <vt:lpstr>WPC 2015 Dark Gray Template</vt:lpstr>
      <vt:lpstr>4_WPC 2015 Dark Gray Template</vt:lpstr>
      <vt:lpstr>MGXFY16 Light Gray Template</vt:lpstr>
      <vt:lpstr>5-30536_Build_2014_Breakout_Template_White_16x9</vt:lpstr>
      <vt:lpstr>MSVID_TT_White-Teal_16x9_Aug2013</vt:lpstr>
      <vt:lpstr>BUILD CHARCOAL BACKGROUND</vt:lpstr>
      <vt:lpstr>Microsoft AzureCon 2015 Template - Color</vt:lpstr>
      <vt:lpstr>MGXFY16 Dark Gray Template</vt:lpstr>
      <vt:lpstr>WPC 2015 Light Gray Template</vt:lpstr>
      <vt:lpstr>1_COLOR TEMPLATE</vt:lpstr>
      <vt:lpstr>1_Microsoft AzureCon 2015 Template - Color</vt:lpstr>
      <vt:lpstr>1_WPC 2015 Dark Gray Template</vt:lpstr>
      <vt:lpstr>Azure Event</vt:lpstr>
      <vt:lpstr>2_COLOR TEMPLATE</vt:lpstr>
      <vt:lpstr>The Cloud for Modern Business</vt:lpstr>
      <vt:lpstr>PowerPoint Presentation</vt:lpstr>
      <vt:lpstr>Cloud Computing</vt:lpstr>
      <vt:lpstr>Cloud Services (a.k.a Cloud Models) </vt:lpstr>
      <vt:lpstr>Cloud Services being hungry!</vt:lpstr>
      <vt:lpstr>Why the cloud?</vt:lpstr>
      <vt:lpstr>Why the cloud? </vt:lpstr>
      <vt:lpstr>PowerPoint Presentation</vt:lpstr>
      <vt:lpstr>PowerPoint Presentation</vt:lpstr>
      <vt:lpstr>PowerPoint Presentation</vt:lpstr>
      <vt:lpstr>PowerPoint Presentation</vt:lpstr>
      <vt:lpstr>Virtual Machines</vt:lpstr>
      <vt:lpstr>Demo: Azure Portal</vt:lpstr>
      <vt:lpstr>PowerPoint Presentation</vt:lpstr>
      <vt:lpstr>PowerPoint Presentation</vt:lpstr>
      <vt:lpstr>Try App Service Today</vt:lpstr>
      <vt:lpstr>Azure App Service Web Apps</vt:lpstr>
      <vt:lpstr>Azure App Service Mobile Apps</vt:lpstr>
      <vt:lpstr>PowerPoint Presentation</vt:lpstr>
      <vt:lpstr>PowerPoint Presentation</vt:lpstr>
      <vt:lpstr>PowerPoint Presentation</vt:lpstr>
      <vt:lpstr>PowerPoint Presentation</vt:lpstr>
      <vt:lpstr>PowerPoint Presentation</vt:lpstr>
      <vt:lpstr>PowerPoint Presentation</vt:lpstr>
      <vt:lpstr>The Cloud is changing the world</vt:lpstr>
      <vt:lpstr>PowerPoint Presentation</vt:lpstr>
    </vt:vector>
  </TitlesOfParts>
  <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Cloud for Modern Business</dc:title>
  <dc:subject>AzureCon 2015</dc:subject>
  <dc:creator>Scott Guthrie</dc:creator>
  <cp:keywords/>
  <dc:description>Template: 
Formatting: 
Audience Type:</dc:description>
  <cp:lastModifiedBy>Hardik Mistry1</cp:lastModifiedBy>
  <cp:revision>763</cp:revision>
  <cp:lastPrinted>2015-09-21T17:22:28Z</cp:lastPrinted>
  <dcterms:created xsi:type="dcterms:W3CDTF">2014-06-10T19:28:25Z</dcterms:created>
  <dcterms:modified xsi:type="dcterms:W3CDTF">2017-04-23T07:50:35Z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0x0101004329A1C1CFFD0545A9878BDE2DD7EC18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ShortcutUrl">
    <vt:lpwstr>, </vt:lpwstr>
  </property>
</Properties>
</file>